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8" r:id="rId3"/>
    <p:sldId id="283" r:id="rId4"/>
    <p:sldId id="284" r:id="rId5"/>
    <p:sldId id="285" r:id="rId6"/>
    <p:sldId id="286" r:id="rId7"/>
    <p:sldId id="289" r:id="rId8"/>
    <p:sldId id="290" r:id="rId9"/>
    <p:sldId id="292" r:id="rId10"/>
    <p:sldId id="291" r:id="rId11"/>
    <p:sldId id="295" r:id="rId12"/>
    <p:sldId id="293" r:id="rId13"/>
    <p:sldId id="294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8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4A"/>
    <a:srgbClr val="452103"/>
    <a:srgbClr val="6EB7C8"/>
    <a:srgbClr val="EF5361"/>
    <a:srgbClr val="347A8B"/>
    <a:srgbClr val="FB3803"/>
    <a:srgbClr val="9FD661"/>
    <a:srgbClr val="EFCACA"/>
    <a:srgbClr val="162109"/>
    <a:srgbClr val="4F7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7.xml"/><Relationship Id="rId3" Type="http://schemas.openxmlformats.org/officeDocument/2006/relationships/slide" Target="../slides/slide8.xml"/><Relationship Id="rId7" Type="http://schemas.openxmlformats.org/officeDocument/2006/relationships/slide" Target="../slides/slide24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15.xml"/><Relationship Id="rId5" Type="http://schemas.openxmlformats.org/officeDocument/2006/relationships/slide" Target="../slides/slide13.xml"/><Relationship Id="rId10" Type="http://schemas.openxmlformats.org/officeDocument/2006/relationships/slide" Target="../slides/slide22.xml"/><Relationship Id="rId4" Type="http://schemas.openxmlformats.org/officeDocument/2006/relationships/slide" Target="../slides/slide11.xml"/><Relationship Id="rId9" Type="http://schemas.openxmlformats.org/officeDocument/2006/relationships/slide" Target="../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Wali</a:t>
          </a:r>
          <a:r>
            <a:rPr lang="en-ID" sz="2400" b="1" i="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dirty="0" err="1">
              <a:solidFill>
                <a:schemeClr val="bg1"/>
              </a:solidFill>
              <a:latin typeface="Candara" panose="020E0502030303020204" pitchFamily="34" charset="0"/>
            </a:rPr>
            <a:t>Songo</a:t>
          </a:r>
          <a:endParaRPr lang="en-US" sz="2400" i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2000" b="1" i="0" dirty="0" err="1">
              <a:solidFill>
                <a:schemeClr val="bg1"/>
              </a:solidFill>
            </a:rPr>
            <a:t>Sunan</a:t>
          </a:r>
          <a:r>
            <a:rPr lang="en-US" sz="2000" b="1" i="0" dirty="0">
              <a:solidFill>
                <a:schemeClr val="bg1"/>
              </a:solidFill>
            </a:rPr>
            <a:t> Gresik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Ampel</a:t>
          </a:r>
          <a:endParaRPr lang="en-US" sz="2000" b="1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pPr>
            <a:buNone/>
          </a:pP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Giri</a:t>
          </a:r>
          <a:endParaRPr lang="en-US" sz="2000" b="1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2F1986D4-0168-484F-85DB-78CB3AE7F32A}">
      <dgm:prSet custT="1"/>
      <dgm:spPr/>
      <dgm:t>
        <a:bodyPr/>
        <a:lstStyle/>
        <a:p>
          <a:pPr>
            <a:buNone/>
          </a:pP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Bonang</a:t>
          </a:r>
          <a:endParaRPr lang="en-US" sz="2000" b="1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6B0BB60-382F-4711-B021-773B4E442975}" type="parTrans" cxnId="{466E6E0A-DB4A-409E-B26E-2C397E0A6066}">
      <dgm:prSet/>
      <dgm:spPr/>
      <dgm:t>
        <a:bodyPr/>
        <a:lstStyle/>
        <a:p>
          <a:endParaRPr lang="en-ID"/>
        </a:p>
      </dgm:t>
    </dgm:pt>
    <dgm:pt modelId="{67D84F7F-4C3D-4AF3-869F-7A9CB1768297}" type="sibTrans" cxnId="{466E6E0A-DB4A-409E-B26E-2C397E0A6066}">
      <dgm:prSet/>
      <dgm:spPr/>
      <dgm:t>
        <a:bodyPr/>
        <a:lstStyle/>
        <a:p>
          <a:endParaRPr lang="en-ID"/>
        </a:p>
      </dgm:t>
    </dgm:pt>
    <dgm:pt modelId="{D539F897-26E2-46FD-A9DA-431525CF60D3}">
      <dgm:prSet custT="1"/>
      <dgm:spPr/>
      <dgm:t>
        <a:bodyPr/>
        <a:lstStyle/>
        <a:p>
          <a:pPr>
            <a:buNone/>
          </a:pP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Kalijaga</a:t>
          </a:r>
          <a:endParaRPr lang="en-US" sz="2000" b="1" i="0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5B3A17E1-485F-402E-81B9-01FC737E9207}" type="parTrans" cxnId="{C85E05BC-A49D-4E4E-8768-13255DB54A20}">
      <dgm:prSet/>
      <dgm:spPr/>
      <dgm:t>
        <a:bodyPr/>
        <a:lstStyle/>
        <a:p>
          <a:endParaRPr lang="en-ID"/>
        </a:p>
      </dgm:t>
    </dgm:pt>
    <dgm:pt modelId="{FB6BC8EE-B28C-42E9-9373-C4BB09959627}" type="sibTrans" cxnId="{C85E05BC-A49D-4E4E-8768-13255DB54A20}">
      <dgm:prSet/>
      <dgm:spPr/>
      <dgm:t>
        <a:bodyPr/>
        <a:lstStyle/>
        <a:p>
          <a:endParaRPr lang="en-ID"/>
        </a:p>
      </dgm:t>
    </dgm:pt>
    <dgm:pt modelId="{E663F531-6EDD-4754-B229-2CF02257E1CE}">
      <dgm:prSet custT="1"/>
      <dgm:spPr/>
      <dgm:t>
        <a:bodyPr/>
        <a:lstStyle/>
        <a:p>
          <a:pPr>
            <a:buNone/>
          </a:pPr>
          <a:r>
            <a:rPr lang="en-US" sz="2000" b="1" dirty="0" err="1">
              <a:solidFill>
                <a:schemeClr val="bg1"/>
              </a:solidFill>
            </a:rPr>
            <a:t>Sunan</a:t>
          </a:r>
          <a:r>
            <a:rPr lang="en-US" sz="2000" b="1" dirty="0">
              <a:solidFill>
                <a:schemeClr val="bg1"/>
              </a:solidFill>
            </a:rPr>
            <a:t> </a:t>
          </a:r>
          <a:r>
            <a:rPr lang="en-US" sz="2000" b="1" dirty="0" err="1">
              <a:solidFill>
                <a:schemeClr val="bg1"/>
              </a:solidFill>
            </a:rPr>
            <a:t>Muria</a:t>
          </a:r>
          <a:endParaRPr lang="en-US" sz="2000" b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A64A1166-33CD-4EBF-8DDB-0D580098254C}" type="parTrans" cxnId="{2AE5EEBF-BD46-47AD-9831-22D2ABEEAB62}">
      <dgm:prSet/>
      <dgm:spPr/>
      <dgm:t>
        <a:bodyPr/>
        <a:lstStyle/>
        <a:p>
          <a:endParaRPr lang="en-ID"/>
        </a:p>
      </dgm:t>
    </dgm:pt>
    <dgm:pt modelId="{419975C4-1C29-4EE3-8939-AB87D0A70A90}" type="sibTrans" cxnId="{2AE5EEBF-BD46-47AD-9831-22D2ABEEAB62}">
      <dgm:prSet/>
      <dgm:spPr/>
      <dgm:t>
        <a:bodyPr/>
        <a:lstStyle/>
        <a:p>
          <a:endParaRPr lang="en-ID"/>
        </a:p>
      </dgm:t>
    </dgm:pt>
    <dgm:pt modelId="{F2D1CA36-A08F-411C-917B-7E380D35AC33}">
      <dgm:prSet custT="1"/>
      <dgm:spPr/>
      <dgm:t>
        <a:bodyPr/>
        <a:lstStyle/>
        <a:p>
          <a:pPr>
            <a:buNone/>
          </a:pPr>
          <a:r>
            <a:rPr lang="en-US" sz="2000" b="1" dirty="0" err="1">
              <a:solidFill>
                <a:schemeClr val="bg1"/>
              </a:solidFill>
            </a:rPr>
            <a:t>Sunan</a:t>
          </a:r>
          <a:r>
            <a:rPr lang="en-US" sz="2000" b="1" dirty="0">
              <a:solidFill>
                <a:schemeClr val="bg1"/>
              </a:solidFill>
            </a:rPr>
            <a:t> </a:t>
          </a:r>
          <a:r>
            <a:rPr lang="en-US" sz="2000" b="1" dirty="0" err="1">
              <a:solidFill>
                <a:schemeClr val="bg1"/>
              </a:solidFill>
            </a:rPr>
            <a:t>Gunung</a:t>
          </a:r>
          <a:r>
            <a:rPr lang="en-US" sz="2000" b="1" dirty="0">
              <a:solidFill>
                <a:schemeClr val="bg1"/>
              </a:solidFill>
            </a:rPr>
            <a:t> </a:t>
          </a:r>
          <a:r>
            <a:rPr lang="en-US" sz="2000" b="1" dirty="0" err="1">
              <a:solidFill>
                <a:schemeClr val="bg1"/>
              </a:solidFill>
            </a:rPr>
            <a:t>Jati</a:t>
          </a:r>
          <a:endParaRPr lang="en-US" sz="2000" b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C298839F-5776-4D3B-AE52-47959901C0FA}" type="parTrans" cxnId="{E0773BC2-EDD8-4368-B91D-2C015C721F96}">
      <dgm:prSet/>
      <dgm:spPr/>
      <dgm:t>
        <a:bodyPr/>
        <a:lstStyle/>
        <a:p>
          <a:endParaRPr lang="en-ID"/>
        </a:p>
      </dgm:t>
    </dgm:pt>
    <dgm:pt modelId="{AD4892F8-E123-4EB7-B1E9-F4A860A3D4AC}" type="sibTrans" cxnId="{E0773BC2-EDD8-4368-B91D-2C015C721F96}">
      <dgm:prSet/>
      <dgm:spPr/>
      <dgm:t>
        <a:bodyPr/>
        <a:lstStyle/>
        <a:p>
          <a:endParaRPr lang="en-ID"/>
        </a:p>
      </dgm:t>
    </dgm:pt>
    <dgm:pt modelId="{FA7C00A7-AC10-44F6-AE3A-15C2187CA3A4}">
      <dgm:prSet custT="1"/>
      <dgm:spPr/>
      <dgm:t>
        <a:bodyPr/>
        <a:lstStyle/>
        <a:p>
          <a:pPr>
            <a:buNone/>
          </a:pPr>
          <a:r>
            <a:rPr lang="en-US" sz="2000" b="1" dirty="0" err="1">
              <a:solidFill>
                <a:schemeClr val="bg1"/>
              </a:solidFill>
            </a:rPr>
            <a:t>Sunan</a:t>
          </a:r>
          <a:r>
            <a:rPr lang="en-US" sz="2000" b="1" dirty="0">
              <a:solidFill>
                <a:schemeClr val="bg1"/>
              </a:solidFill>
            </a:rPr>
            <a:t> </a:t>
          </a:r>
          <a:r>
            <a:rPr lang="en-US" sz="2000" b="1" dirty="0" err="1">
              <a:solidFill>
                <a:schemeClr val="bg1"/>
              </a:solidFill>
            </a:rPr>
            <a:t>Drajat</a:t>
          </a:r>
          <a:endParaRPr lang="en-US" sz="2000" b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9" action="ppaction://hlinksldjump"/>
          </dgm14:cNvPr>
        </a:ext>
      </dgm:extLst>
    </dgm:pt>
    <dgm:pt modelId="{4971E21F-F53C-4748-AE36-2463D5FF6E92}" type="parTrans" cxnId="{5113F93E-4951-439A-8AD6-225A824183EB}">
      <dgm:prSet/>
      <dgm:spPr/>
      <dgm:t>
        <a:bodyPr/>
        <a:lstStyle/>
        <a:p>
          <a:endParaRPr lang="en-ID"/>
        </a:p>
      </dgm:t>
    </dgm:pt>
    <dgm:pt modelId="{B36D2C98-0451-4260-9E9A-2A8402EA6CEE}" type="sibTrans" cxnId="{5113F93E-4951-439A-8AD6-225A824183EB}">
      <dgm:prSet/>
      <dgm:spPr/>
      <dgm:t>
        <a:bodyPr/>
        <a:lstStyle/>
        <a:p>
          <a:endParaRPr lang="en-ID"/>
        </a:p>
      </dgm:t>
    </dgm:pt>
    <dgm:pt modelId="{D9F3E495-2F3B-4AD5-9AC5-6CBB4646130B}">
      <dgm:prSet custT="1"/>
      <dgm:spPr/>
      <dgm:t>
        <a:bodyPr/>
        <a:lstStyle/>
        <a:p>
          <a:pPr>
            <a:buNone/>
          </a:pPr>
          <a:r>
            <a:rPr lang="en-US" sz="2000" b="1" dirty="0" err="1">
              <a:solidFill>
                <a:schemeClr val="bg1"/>
              </a:solidFill>
            </a:rPr>
            <a:t>Sunan</a:t>
          </a:r>
          <a:r>
            <a:rPr lang="en-US" sz="2000" b="1" dirty="0">
              <a:solidFill>
                <a:schemeClr val="bg1"/>
              </a:solidFill>
            </a:rPr>
            <a:t> Kudus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0" action="ppaction://hlinksldjump"/>
          </dgm14:cNvPr>
        </a:ext>
      </dgm:extLst>
    </dgm:pt>
    <dgm:pt modelId="{B86904EB-EBB7-4213-AE3F-C20E8F5D68A6}" type="parTrans" cxnId="{6002D9A0-935D-4D91-B612-938DEA1D4690}">
      <dgm:prSet/>
      <dgm:spPr/>
      <dgm:t>
        <a:bodyPr/>
        <a:lstStyle/>
        <a:p>
          <a:endParaRPr lang="en-ID"/>
        </a:p>
      </dgm:t>
    </dgm:pt>
    <dgm:pt modelId="{6795B86A-5114-40D8-9E31-429E241E017A}" type="sibTrans" cxnId="{6002D9A0-935D-4D91-B612-938DEA1D4690}">
      <dgm:prSet/>
      <dgm:spPr/>
      <dgm:t>
        <a:bodyPr/>
        <a:lstStyle/>
        <a:p>
          <a:endParaRPr lang="en-ID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9"/>
      <dgm:spPr/>
    </dgm:pt>
    <dgm:pt modelId="{C991E3F2-A24F-47B0-935F-73A0AFE73FA2}" type="pres">
      <dgm:prSet presAssocID="{C8902F4E-CE50-4915-8529-DD51C0E84165}" presName="connTx" presStyleLbl="parChTrans1D2" presStyleIdx="0" presStyleCnt="9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9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1" presStyleCnt="9"/>
      <dgm:spPr/>
    </dgm:pt>
    <dgm:pt modelId="{23A7AE12-B5F7-4EEF-954F-201D0D58DDCA}" type="pres">
      <dgm:prSet presAssocID="{2BA03FA7-C003-4167-AD11-46B8E15B0792}" presName="connTx" presStyleLbl="parChTrans1D2" presStyleIdx="1" presStyleCnt="9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1" presStyleCnt="9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2" presStyleCnt="9"/>
      <dgm:spPr/>
    </dgm:pt>
    <dgm:pt modelId="{16A91734-B324-457B-9236-E7ED4BD823B3}" type="pres">
      <dgm:prSet presAssocID="{D149D444-5D1E-4DE5-8A94-8AD3B64B3F32}" presName="connTx" presStyleLbl="parChTrans1D2" presStyleIdx="2" presStyleCnt="9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2" presStyleCnt="9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A708E68C-0190-45A0-BD04-0480C1BD6BA4}" type="pres">
      <dgm:prSet presAssocID="{26B0BB60-382F-4711-B021-773B4E442975}" presName="conn2-1" presStyleLbl="parChTrans1D2" presStyleIdx="3" presStyleCnt="9"/>
      <dgm:spPr/>
    </dgm:pt>
    <dgm:pt modelId="{AF6FD7F5-FB7C-43AB-A651-18B10FC1823D}" type="pres">
      <dgm:prSet presAssocID="{26B0BB60-382F-4711-B021-773B4E442975}" presName="connTx" presStyleLbl="parChTrans1D2" presStyleIdx="3" presStyleCnt="9"/>
      <dgm:spPr/>
    </dgm:pt>
    <dgm:pt modelId="{218009CB-FE66-4EB7-A8F5-EA3C1F38C62D}" type="pres">
      <dgm:prSet presAssocID="{2F1986D4-0168-484F-85DB-78CB3AE7F32A}" presName="root2" presStyleCnt="0"/>
      <dgm:spPr/>
    </dgm:pt>
    <dgm:pt modelId="{5F3F175E-F3F1-4BFA-BE10-7E590763C4EC}" type="pres">
      <dgm:prSet presAssocID="{2F1986D4-0168-484F-85DB-78CB3AE7F32A}" presName="LevelTwoTextNode" presStyleLbl="node2" presStyleIdx="3" presStyleCnt="9" custScaleX="227636" custScaleY="86425">
        <dgm:presLayoutVars>
          <dgm:chPref val="3"/>
        </dgm:presLayoutVars>
      </dgm:prSet>
      <dgm:spPr/>
    </dgm:pt>
    <dgm:pt modelId="{6AA6D73C-183D-4697-A7AA-E1E978FD9D24}" type="pres">
      <dgm:prSet presAssocID="{2F1986D4-0168-484F-85DB-78CB3AE7F32A}" presName="level3hierChild" presStyleCnt="0"/>
      <dgm:spPr/>
    </dgm:pt>
    <dgm:pt modelId="{CA83B404-C927-49A9-BA52-91E0121585E8}" type="pres">
      <dgm:prSet presAssocID="{5B3A17E1-485F-402E-81B9-01FC737E9207}" presName="conn2-1" presStyleLbl="parChTrans1D2" presStyleIdx="4" presStyleCnt="9"/>
      <dgm:spPr/>
    </dgm:pt>
    <dgm:pt modelId="{BF1DBC53-807C-4806-9BE0-ADC4416BB8C5}" type="pres">
      <dgm:prSet presAssocID="{5B3A17E1-485F-402E-81B9-01FC737E9207}" presName="connTx" presStyleLbl="parChTrans1D2" presStyleIdx="4" presStyleCnt="9"/>
      <dgm:spPr/>
    </dgm:pt>
    <dgm:pt modelId="{013A02D7-3A48-4B9A-8E26-2525871E7E9C}" type="pres">
      <dgm:prSet presAssocID="{D539F897-26E2-46FD-A9DA-431525CF60D3}" presName="root2" presStyleCnt="0"/>
      <dgm:spPr/>
    </dgm:pt>
    <dgm:pt modelId="{EAD21E7C-1675-4B85-8085-E0BC343C5FE6}" type="pres">
      <dgm:prSet presAssocID="{D539F897-26E2-46FD-A9DA-431525CF60D3}" presName="LevelTwoTextNode" presStyleLbl="node2" presStyleIdx="4" presStyleCnt="9" custScaleX="227636">
        <dgm:presLayoutVars>
          <dgm:chPref val="3"/>
        </dgm:presLayoutVars>
      </dgm:prSet>
      <dgm:spPr/>
    </dgm:pt>
    <dgm:pt modelId="{645BEF8B-14E3-4090-A60C-8CF3083B21DC}" type="pres">
      <dgm:prSet presAssocID="{D539F897-26E2-46FD-A9DA-431525CF60D3}" presName="level3hierChild" presStyleCnt="0"/>
      <dgm:spPr/>
    </dgm:pt>
    <dgm:pt modelId="{AF35B879-3BE2-4389-8A42-ADA774BAB2AC}" type="pres">
      <dgm:prSet presAssocID="{C298839F-5776-4D3B-AE52-47959901C0FA}" presName="conn2-1" presStyleLbl="parChTrans1D2" presStyleIdx="5" presStyleCnt="9"/>
      <dgm:spPr/>
    </dgm:pt>
    <dgm:pt modelId="{CED1EF2E-4F37-4C87-A821-A8DEF47EED0A}" type="pres">
      <dgm:prSet presAssocID="{C298839F-5776-4D3B-AE52-47959901C0FA}" presName="connTx" presStyleLbl="parChTrans1D2" presStyleIdx="5" presStyleCnt="9"/>
      <dgm:spPr/>
    </dgm:pt>
    <dgm:pt modelId="{23763307-3523-44CB-A16E-6DA9724F3E25}" type="pres">
      <dgm:prSet presAssocID="{F2D1CA36-A08F-411C-917B-7E380D35AC33}" presName="root2" presStyleCnt="0"/>
      <dgm:spPr/>
    </dgm:pt>
    <dgm:pt modelId="{6E4435F3-4E85-40FE-A7A2-6720688CC5AE}" type="pres">
      <dgm:prSet presAssocID="{F2D1CA36-A08F-411C-917B-7E380D35AC33}" presName="LevelTwoTextNode" presStyleLbl="node2" presStyleIdx="5" presStyleCnt="9" custScaleX="224652">
        <dgm:presLayoutVars>
          <dgm:chPref val="3"/>
        </dgm:presLayoutVars>
      </dgm:prSet>
      <dgm:spPr/>
    </dgm:pt>
    <dgm:pt modelId="{E6E06DAD-8AAA-486E-9B62-10BDE0104153}" type="pres">
      <dgm:prSet presAssocID="{F2D1CA36-A08F-411C-917B-7E380D35AC33}" presName="level3hierChild" presStyleCnt="0"/>
      <dgm:spPr/>
    </dgm:pt>
    <dgm:pt modelId="{E85DE6FC-4CF2-45ED-9991-0FD2A0D36ECE}" type="pres">
      <dgm:prSet presAssocID="{4971E21F-F53C-4748-AE36-2463D5FF6E92}" presName="conn2-1" presStyleLbl="parChTrans1D2" presStyleIdx="6" presStyleCnt="9"/>
      <dgm:spPr/>
    </dgm:pt>
    <dgm:pt modelId="{C545FB1C-23B8-460F-8254-5ED961320683}" type="pres">
      <dgm:prSet presAssocID="{4971E21F-F53C-4748-AE36-2463D5FF6E92}" presName="connTx" presStyleLbl="parChTrans1D2" presStyleIdx="6" presStyleCnt="9"/>
      <dgm:spPr/>
    </dgm:pt>
    <dgm:pt modelId="{806B9A1C-86D8-45E4-AF0C-5B3E0FC8BFCD}" type="pres">
      <dgm:prSet presAssocID="{FA7C00A7-AC10-44F6-AE3A-15C2187CA3A4}" presName="root2" presStyleCnt="0"/>
      <dgm:spPr/>
    </dgm:pt>
    <dgm:pt modelId="{BB0F6C81-371C-407E-92EF-AB8B4E4F8829}" type="pres">
      <dgm:prSet presAssocID="{FA7C00A7-AC10-44F6-AE3A-15C2187CA3A4}" presName="LevelTwoTextNode" presStyleLbl="node2" presStyleIdx="6" presStyleCnt="9" custScaleX="224652">
        <dgm:presLayoutVars>
          <dgm:chPref val="3"/>
        </dgm:presLayoutVars>
      </dgm:prSet>
      <dgm:spPr/>
    </dgm:pt>
    <dgm:pt modelId="{BB6BEFB4-4B5E-433F-BD16-921FCF6BB5A8}" type="pres">
      <dgm:prSet presAssocID="{FA7C00A7-AC10-44F6-AE3A-15C2187CA3A4}" presName="level3hierChild" presStyleCnt="0"/>
      <dgm:spPr/>
    </dgm:pt>
    <dgm:pt modelId="{7789F72F-BA18-4957-8E9B-37629AA695C3}" type="pres">
      <dgm:prSet presAssocID="{B86904EB-EBB7-4213-AE3F-C20E8F5D68A6}" presName="conn2-1" presStyleLbl="parChTrans1D2" presStyleIdx="7" presStyleCnt="9"/>
      <dgm:spPr/>
    </dgm:pt>
    <dgm:pt modelId="{8B908AD1-76B8-4C4B-A3AA-81099987788A}" type="pres">
      <dgm:prSet presAssocID="{B86904EB-EBB7-4213-AE3F-C20E8F5D68A6}" presName="connTx" presStyleLbl="parChTrans1D2" presStyleIdx="7" presStyleCnt="9"/>
      <dgm:spPr/>
    </dgm:pt>
    <dgm:pt modelId="{063145A8-A1EA-4441-A575-722A3CFBBAC6}" type="pres">
      <dgm:prSet presAssocID="{D9F3E495-2F3B-4AD5-9AC5-6CBB4646130B}" presName="root2" presStyleCnt="0"/>
      <dgm:spPr/>
    </dgm:pt>
    <dgm:pt modelId="{90049AB1-AB2E-45AF-ABB9-8BBC27793026}" type="pres">
      <dgm:prSet presAssocID="{D9F3E495-2F3B-4AD5-9AC5-6CBB4646130B}" presName="LevelTwoTextNode" presStyleLbl="node2" presStyleIdx="7" presStyleCnt="9" custScaleX="224652">
        <dgm:presLayoutVars>
          <dgm:chPref val="3"/>
        </dgm:presLayoutVars>
      </dgm:prSet>
      <dgm:spPr/>
    </dgm:pt>
    <dgm:pt modelId="{A13D927B-5DF4-40C2-B48B-69CBA9F9AEAC}" type="pres">
      <dgm:prSet presAssocID="{D9F3E495-2F3B-4AD5-9AC5-6CBB4646130B}" presName="level3hierChild" presStyleCnt="0"/>
      <dgm:spPr/>
    </dgm:pt>
    <dgm:pt modelId="{E3039540-0F34-4577-81AA-EEB72737C9A2}" type="pres">
      <dgm:prSet presAssocID="{A64A1166-33CD-4EBF-8DDB-0D580098254C}" presName="conn2-1" presStyleLbl="parChTrans1D2" presStyleIdx="8" presStyleCnt="9"/>
      <dgm:spPr/>
    </dgm:pt>
    <dgm:pt modelId="{5E6BE065-2169-41B6-A8D7-687F8A2B075D}" type="pres">
      <dgm:prSet presAssocID="{A64A1166-33CD-4EBF-8DDB-0D580098254C}" presName="connTx" presStyleLbl="parChTrans1D2" presStyleIdx="8" presStyleCnt="9"/>
      <dgm:spPr/>
    </dgm:pt>
    <dgm:pt modelId="{8896C66F-C46C-4D2A-A522-1BD7128E4DA5}" type="pres">
      <dgm:prSet presAssocID="{E663F531-6EDD-4754-B229-2CF02257E1CE}" presName="root2" presStyleCnt="0"/>
      <dgm:spPr/>
    </dgm:pt>
    <dgm:pt modelId="{82B7FE99-D483-491D-A7FA-70338C348634}" type="pres">
      <dgm:prSet presAssocID="{E663F531-6EDD-4754-B229-2CF02257E1CE}" presName="LevelTwoTextNode" presStyleLbl="node2" presStyleIdx="8" presStyleCnt="9" custScaleX="224652">
        <dgm:presLayoutVars>
          <dgm:chPref val="3"/>
        </dgm:presLayoutVars>
      </dgm:prSet>
      <dgm:spPr/>
    </dgm:pt>
    <dgm:pt modelId="{B00A3447-0E92-4F22-A2C8-2DCDC3D78CBB}" type="pres">
      <dgm:prSet presAssocID="{E663F531-6EDD-4754-B229-2CF02257E1CE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2" destOrd="0" parTransId="{D149D444-5D1E-4DE5-8A94-8AD3B64B3F32}" sibTransId="{73449237-E0DC-42C4-8D59-8B6CA5BDF464}"/>
    <dgm:cxn modelId="{466E6E0A-DB4A-409E-B26E-2C397E0A6066}" srcId="{8D634557-49AE-4FDE-912C-A069DE711DDD}" destId="{2F1986D4-0168-484F-85DB-78CB3AE7F32A}" srcOrd="3" destOrd="0" parTransId="{26B0BB60-382F-4711-B021-773B4E442975}" sibTransId="{67D84F7F-4C3D-4AF3-869F-7A9CB1768297}"/>
    <dgm:cxn modelId="{5C02070E-DB02-4825-9F36-60213FE8676F}" type="presOf" srcId="{C298839F-5776-4D3B-AE52-47959901C0FA}" destId="{AF35B879-3BE2-4389-8A42-ADA774BAB2AC}" srcOrd="0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5B566217-1AEB-4106-AF33-B873FAFFD4B3}" type="presOf" srcId="{A64A1166-33CD-4EBF-8DDB-0D580098254C}" destId="{E3039540-0F34-4577-81AA-EEB72737C9A2}" srcOrd="0" destOrd="0" presId="urn:microsoft.com/office/officeart/2005/8/layout/hierarchy2"/>
    <dgm:cxn modelId="{454A7A18-0B40-43E8-8025-D4D67FFED4E9}" type="presOf" srcId="{2F1986D4-0168-484F-85DB-78CB3AE7F32A}" destId="{5F3F175E-F3F1-4BFA-BE10-7E590763C4EC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E5791334-3F5E-49E8-BE15-F0B249A1F6AD}" type="presOf" srcId="{D539F897-26E2-46FD-A9DA-431525CF60D3}" destId="{EAD21E7C-1675-4B85-8085-E0BC343C5FE6}" srcOrd="0" destOrd="0" presId="urn:microsoft.com/office/officeart/2005/8/layout/hierarchy2"/>
    <dgm:cxn modelId="{CE155A36-3318-4DB7-900B-6DE1AFCBEF94}" type="presOf" srcId="{B86904EB-EBB7-4213-AE3F-C20E8F5D68A6}" destId="{8B908AD1-76B8-4C4B-A3AA-81099987788A}" srcOrd="1" destOrd="0" presId="urn:microsoft.com/office/officeart/2005/8/layout/hierarchy2"/>
    <dgm:cxn modelId="{FD7CAD3D-6705-4F42-AA8D-A3A822AECE9B}" type="presOf" srcId="{26B0BB60-382F-4711-B021-773B4E442975}" destId="{AF6FD7F5-FB7C-43AB-A651-18B10FC1823D}" srcOrd="1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5113F93E-4951-439A-8AD6-225A824183EB}" srcId="{8D634557-49AE-4FDE-912C-A069DE711DDD}" destId="{FA7C00A7-AC10-44F6-AE3A-15C2187CA3A4}" srcOrd="6" destOrd="0" parTransId="{4971E21F-F53C-4748-AE36-2463D5FF6E92}" sibTransId="{B36D2C98-0451-4260-9E9A-2A8402EA6CEE}"/>
    <dgm:cxn modelId="{26014740-21F1-4010-B0A8-8B07FAEEF400}" type="presOf" srcId="{4971E21F-F53C-4748-AE36-2463D5FF6E92}" destId="{E85DE6FC-4CF2-45ED-9991-0FD2A0D36ECE}" srcOrd="0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1" destOrd="0" parTransId="{2BA03FA7-C003-4167-AD11-46B8E15B0792}" sibTransId="{4BAB9939-3B00-4C40-AE50-65A1097B1F02}"/>
    <dgm:cxn modelId="{3AFC956C-38D4-446E-94DC-5A9108245169}" type="presOf" srcId="{4971E21F-F53C-4748-AE36-2463D5FF6E92}" destId="{C545FB1C-23B8-460F-8254-5ED961320683}" srcOrd="1" destOrd="0" presId="urn:microsoft.com/office/officeart/2005/8/layout/hierarchy2"/>
    <dgm:cxn modelId="{F1B1EE4D-2C1C-41E4-9B91-EE19FE5D36CA}" type="presOf" srcId="{C298839F-5776-4D3B-AE52-47959901C0FA}" destId="{CED1EF2E-4F37-4C87-A821-A8DEF47EED0A}" srcOrd="1" destOrd="0" presId="urn:microsoft.com/office/officeart/2005/8/layout/hierarchy2"/>
    <dgm:cxn modelId="{6CDE8554-08D1-4730-9C37-1A4E10F379FF}" type="presOf" srcId="{E663F531-6EDD-4754-B229-2CF02257E1CE}" destId="{82B7FE99-D483-491D-A7FA-70338C348634}" srcOrd="0" destOrd="0" presId="urn:microsoft.com/office/officeart/2005/8/layout/hierarchy2"/>
    <dgm:cxn modelId="{ACB01077-3673-4AE4-A044-14FE05010998}" type="presOf" srcId="{5B3A17E1-485F-402E-81B9-01FC737E9207}" destId="{CA83B404-C927-49A9-BA52-91E0121585E8}" srcOrd="0" destOrd="0" presId="urn:microsoft.com/office/officeart/2005/8/layout/hierarchy2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6002D9A0-935D-4D91-B612-938DEA1D4690}" srcId="{8D634557-49AE-4FDE-912C-A069DE711DDD}" destId="{D9F3E495-2F3B-4AD5-9AC5-6CBB4646130B}" srcOrd="7" destOrd="0" parTransId="{B86904EB-EBB7-4213-AE3F-C20E8F5D68A6}" sibTransId="{6795B86A-5114-40D8-9E31-429E241E017A}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8DDA96B4-3951-4787-8771-E1497C72E3EB}" type="presOf" srcId="{D9F3E495-2F3B-4AD5-9AC5-6CBB4646130B}" destId="{90049AB1-AB2E-45AF-ABB9-8BBC27793026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79FB3CB9-2232-43FE-895A-F32B3818881E}" type="presOf" srcId="{B86904EB-EBB7-4213-AE3F-C20E8F5D68A6}" destId="{7789F72F-BA18-4957-8E9B-37629AA695C3}" srcOrd="0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C85E05BC-A49D-4E4E-8768-13255DB54A20}" srcId="{8D634557-49AE-4FDE-912C-A069DE711DDD}" destId="{D539F897-26E2-46FD-A9DA-431525CF60D3}" srcOrd="4" destOrd="0" parTransId="{5B3A17E1-485F-402E-81B9-01FC737E9207}" sibTransId="{FB6BC8EE-B28C-42E9-9373-C4BB09959627}"/>
    <dgm:cxn modelId="{92B6F5BD-4544-4835-9DC6-35C9F0327676}" type="presOf" srcId="{F2D1CA36-A08F-411C-917B-7E380D35AC33}" destId="{6E4435F3-4E85-40FE-A7A2-6720688CC5AE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2AE5EEBF-BD46-47AD-9831-22D2ABEEAB62}" srcId="{8D634557-49AE-4FDE-912C-A069DE711DDD}" destId="{E663F531-6EDD-4754-B229-2CF02257E1CE}" srcOrd="8" destOrd="0" parTransId="{A64A1166-33CD-4EBF-8DDB-0D580098254C}" sibTransId="{419975C4-1C29-4EE3-8939-AB87D0A70A90}"/>
    <dgm:cxn modelId="{E0773BC2-EDD8-4368-B91D-2C015C721F96}" srcId="{8D634557-49AE-4FDE-912C-A069DE711DDD}" destId="{F2D1CA36-A08F-411C-917B-7E380D35AC33}" srcOrd="5" destOrd="0" parTransId="{C298839F-5776-4D3B-AE52-47959901C0FA}" sibTransId="{AD4892F8-E123-4EB7-B1E9-F4A860A3D4AC}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1E1820D9-D648-4013-ABC2-522EF49B019F}" type="presOf" srcId="{FA7C00A7-AC10-44F6-AE3A-15C2187CA3A4}" destId="{BB0F6C81-371C-407E-92EF-AB8B4E4F8829}" srcOrd="0" destOrd="0" presId="urn:microsoft.com/office/officeart/2005/8/layout/hierarchy2"/>
    <dgm:cxn modelId="{9ED061DC-C7BB-420A-BD14-B92AA76C3A6B}" type="presOf" srcId="{5B3A17E1-485F-402E-81B9-01FC737E9207}" destId="{BF1DBC53-807C-4806-9BE0-ADC4416BB8C5}" srcOrd="1" destOrd="0" presId="urn:microsoft.com/office/officeart/2005/8/layout/hierarchy2"/>
    <dgm:cxn modelId="{00F0C2F7-BBF4-4003-BBD3-38F1B5DAF5D3}" type="presOf" srcId="{26B0BB60-382F-4711-B021-773B4E442975}" destId="{A708E68C-0190-45A0-BD04-0480C1BD6BA4}" srcOrd="0" destOrd="0" presId="urn:microsoft.com/office/officeart/2005/8/layout/hierarchy2"/>
    <dgm:cxn modelId="{6E562FF8-76B9-4CD2-81B8-D849844AE9D4}" type="presOf" srcId="{A64A1166-33CD-4EBF-8DDB-0D580098254C}" destId="{5E6BE065-2169-41B6-A8D7-687F8A2B075D}" srcOrd="1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C28D5EB9-EE34-44D0-B164-213DD2BD9837}" type="presParOf" srcId="{9A3CA7F6-9FDF-485A-927F-ABF03FA5328E}" destId="{07B05212-FE41-4980-A8A6-F32C5DA678E1}" srcOrd="2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3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4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5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F2348CE9-A399-4F06-ACA4-F0FC0C17E954}" type="presParOf" srcId="{9A3CA7F6-9FDF-485A-927F-ABF03FA5328E}" destId="{A708E68C-0190-45A0-BD04-0480C1BD6BA4}" srcOrd="6" destOrd="0" presId="urn:microsoft.com/office/officeart/2005/8/layout/hierarchy2"/>
    <dgm:cxn modelId="{F37EE6D1-2D09-42DD-ACE9-66A21A3B2664}" type="presParOf" srcId="{A708E68C-0190-45A0-BD04-0480C1BD6BA4}" destId="{AF6FD7F5-FB7C-43AB-A651-18B10FC1823D}" srcOrd="0" destOrd="0" presId="urn:microsoft.com/office/officeart/2005/8/layout/hierarchy2"/>
    <dgm:cxn modelId="{5740FA75-FEB5-43DA-A3E1-1E95D4110C6E}" type="presParOf" srcId="{9A3CA7F6-9FDF-485A-927F-ABF03FA5328E}" destId="{218009CB-FE66-4EB7-A8F5-EA3C1F38C62D}" srcOrd="7" destOrd="0" presId="urn:microsoft.com/office/officeart/2005/8/layout/hierarchy2"/>
    <dgm:cxn modelId="{CEE5EF95-ED83-46D7-BC20-06FF7CCAFB56}" type="presParOf" srcId="{218009CB-FE66-4EB7-A8F5-EA3C1F38C62D}" destId="{5F3F175E-F3F1-4BFA-BE10-7E590763C4EC}" srcOrd="0" destOrd="0" presId="urn:microsoft.com/office/officeart/2005/8/layout/hierarchy2"/>
    <dgm:cxn modelId="{FCA83569-E568-4192-A1BD-9E3B75230F59}" type="presParOf" srcId="{218009CB-FE66-4EB7-A8F5-EA3C1F38C62D}" destId="{6AA6D73C-183D-4697-A7AA-E1E978FD9D24}" srcOrd="1" destOrd="0" presId="urn:microsoft.com/office/officeart/2005/8/layout/hierarchy2"/>
    <dgm:cxn modelId="{8FE46538-B610-49A9-9B11-BE944B157C8C}" type="presParOf" srcId="{9A3CA7F6-9FDF-485A-927F-ABF03FA5328E}" destId="{CA83B404-C927-49A9-BA52-91E0121585E8}" srcOrd="8" destOrd="0" presId="urn:microsoft.com/office/officeart/2005/8/layout/hierarchy2"/>
    <dgm:cxn modelId="{6A6E9872-74B2-4C20-BCEE-6DC45879EC03}" type="presParOf" srcId="{CA83B404-C927-49A9-BA52-91E0121585E8}" destId="{BF1DBC53-807C-4806-9BE0-ADC4416BB8C5}" srcOrd="0" destOrd="0" presId="urn:microsoft.com/office/officeart/2005/8/layout/hierarchy2"/>
    <dgm:cxn modelId="{9F2A3D8C-8B05-4FFD-AD99-B68F972D5121}" type="presParOf" srcId="{9A3CA7F6-9FDF-485A-927F-ABF03FA5328E}" destId="{013A02D7-3A48-4B9A-8E26-2525871E7E9C}" srcOrd="9" destOrd="0" presId="urn:microsoft.com/office/officeart/2005/8/layout/hierarchy2"/>
    <dgm:cxn modelId="{E5C27560-ACBA-4006-A699-CA06F7BAF30B}" type="presParOf" srcId="{013A02D7-3A48-4B9A-8E26-2525871E7E9C}" destId="{EAD21E7C-1675-4B85-8085-E0BC343C5FE6}" srcOrd="0" destOrd="0" presId="urn:microsoft.com/office/officeart/2005/8/layout/hierarchy2"/>
    <dgm:cxn modelId="{FC548BEF-44EF-40BC-8B58-EBEA0EDAD6B2}" type="presParOf" srcId="{013A02D7-3A48-4B9A-8E26-2525871E7E9C}" destId="{645BEF8B-14E3-4090-A60C-8CF3083B21DC}" srcOrd="1" destOrd="0" presId="urn:microsoft.com/office/officeart/2005/8/layout/hierarchy2"/>
    <dgm:cxn modelId="{273F9985-CF84-4B6F-8122-9FB43AEAB0FF}" type="presParOf" srcId="{9A3CA7F6-9FDF-485A-927F-ABF03FA5328E}" destId="{AF35B879-3BE2-4389-8A42-ADA774BAB2AC}" srcOrd="10" destOrd="0" presId="urn:microsoft.com/office/officeart/2005/8/layout/hierarchy2"/>
    <dgm:cxn modelId="{F22D4DD0-4ED7-4CCA-8A84-36F3D0978EF3}" type="presParOf" srcId="{AF35B879-3BE2-4389-8A42-ADA774BAB2AC}" destId="{CED1EF2E-4F37-4C87-A821-A8DEF47EED0A}" srcOrd="0" destOrd="0" presId="urn:microsoft.com/office/officeart/2005/8/layout/hierarchy2"/>
    <dgm:cxn modelId="{0F1360D1-9036-4051-B1E4-F1D422DCC51E}" type="presParOf" srcId="{9A3CA7F6-9FDF-485A-927F-ABF03FA5328E}" destId="{23763307-3523-44CB-A16E-6DA9724F3E25}" srcOrd="11" destOrd="0" presId="urn:microsoft.com/office/officeart/2005/8/layout/hierarchy2"/>
    <dgm:cxn modelId="{C230F701-86F3-4FFC-B3E5-CFFD52575D93}" type="presParOf" srcId="{23763307-3523-44CB-A16E-6DA9724F3E25}" destId="{6E4435F3-4E85-40FE-A7A2-6720688CC5AE}" srcOrd="0" destOrd="0" presId="urn:microsoft.com/office/officeart/2005/8/layout/hierarchy2"/>
    <dgm:cxn modelId="{C9E7149C-2A3C-4A4B-A9EE-38E18C52FD4B}" type="presParOf" srcId="{23763307-3523-44CB-A16E-6DA9724F3E25}" destId="{E6E06DAD-8AAA-486E-9B62-10BDE0104153}" srcOrd="1" destOrd="0" presId="urn:microsoft.com/office/officeart/2005/8/layout/hierarchy2"/>
    <dgm:cxn modelId="{E635197C-99DF-410B-8094-AF7A484074EA}" type="presParOf" srcId="{9A3CA7F6-9FDF-485A-927F-ABF03FA5328E}" destId="{E85DE6FC-4CF2-45ED-9991-0FD2A0D36ECE}" srcOrd="12" destOrd="0" presId="urn:microsoft.com/office/officeart/2005/8/layout/hierarchy2"/>
    <dgm:cxn modelId="{042164E3-CE4D-4131-9139-87F2D97E674D}" type="presParOf" srcId="{E85DE6FC-4CF2-45ED-9991-0FD2A0D36ECE}" destId="{C545FB1C-23B8-460F-8254-5ED961320683}" srcOrd="0" destOrd="0" presId="urn:microsoft.com/office/officeart/2005/8/layout/hierarchy2"/>
    <dgm:cxn modelId="{EB8AB8DC-10C6-4050-8602-D12855654FF9}" type="presParOf" srcId="{9A3CA7F6-9FDF-485A-927F-ABF03FA5328E}" destId="{806B9A1C-86D8-45E4-AF0C-5B3E0FC8BFCD}" srcOrd="13" destOrd="0" presId="urn:microsoft.com/office/officeart/2005/8/layout/hierarchy2"/>
    <dgm:cxn modelId="{E56BF856-D905-409C-8595-F1CDFCA4DF38}" type="presParOf" srcId="{806B9A1C-86D8-45E4-AF0C-5B3E0FC8BFCD}" destId="{BB0F6C81-371C-407E-92EF-AB8B4E4F8829}" srcOrd="0" destOrd="0" presId="urn:microsoft.com/office/officeart/2005/8/layout/hierarchy2"/>
    <dgm:cxn modelId="{3AC8B0C4-83CB-41D9-AC0C-D9775BFD0AF1}" type="presParOf" srcId="{806B9A1C-86D8-45E4-AF0C-5B3E0FC8BFCD}" destId="{BB6BEFB4-4B5E-433F-BD16-921FCF6BB5A8}" srcOrd="1" destOrd="0" presId="urn:microsoft.com/office/officeart/2005/8/layout/hierarchy2"/>
    <dgm:cxn modelId="{22CF42B1-0C8D-4686-82B9-A5DD461B9C75}" type="presParOf" srcId="{9A3CA7F6-9FDF-485A-927F-ABF03FA5328E}" destId="{7789F72F-BA18-4957-8E9B-37629AA695C3}" srcOrd="14" destOrd="0" presId="urn:microsoft.com/office/officeart/2005/8/layout/hierarchy2"/>
    <dgm:cxn modelId="{34D6F28E-720C-44FD-B79E-6971DA799654}" type="presParOf" srcId="{7789F72F-BA18-4957-8E9B-37629AA695C3}" destId="{8B908AD1-76B8-4C4B-A3AA-81099987788A}" srcOrd="0" destOrd="0" presId="urn:microsoft.com/office/officeart/2005/8/layout/hierarchy2"/>
    <dgm:cxn modelId="{A3F86100-6E60-4CF5-B430-98CA4B784982}" type="presParOf" srcId="{9A3CA7F6-9FDF-485A-927F-ABF03FA5328E}" destId="{063145A8-A1EA-4441-A575-722A3CFBBAC6}" srcOrd="15" destOrd="0" presId="urn:microsoft.com/office/officeart/2005/8/layout/hierarchy2"/>
    <dgm:cxn modelId="{BA52E344-BCCA-4B3B-BA78-5090D5C7C32A}" type="presParOf" srcId="{063145A8-A1EA-4441-A575-722A3CFBBAC6}" destId="{90049AB1-AB2E-45AF-ABB9-8BBC27793026}" srcOrd="0" destOrd="0" presId="urn:microsoft.com/office/officeart/2005/8/layout/hierarchy2"/>
    <dgm:cxn modelId="{9D0D4854-2CE8-4429-82B1-E3A16D50100C}" type="presParOf" srcId="{063145A8-A1EA-4441-A575-722A3CFBBAC6}" destId="{A13D927B-5DF4-40C2-B48B-69CBA9F9AEAC}" srcOrd="1" destOrd="0" presId="urn:microsoft.com/office/officeart/2005/8/layout/hierarchy2"/>
    <dgm:cxn modelId="{874AEB1D-E21E-42FE-954D-C4589E4C6382}" type="presParOf" srcId="{9A3CA7F6-9FDF-485A-927F-ABF03FA5328E}" destId="{E3039540-0F34-4577-81AA-EEB72737C9A2}" srcOrd="16" destOrd="0" presId="urn:microsoft.com/office/officeart/2005/8/layout/hierarchy2"/>
    <dgm:cxn modelId="{B02C3D00-534B-4B2E-BADE-184C075CB540}" type="presParOf" srcId="{E3039540-0F34-4577-81AA-EEB72737C9A2}" destId="{5E6BE065-2169-41B6-A8D7-687F8A2B075D}" srcOrd="0" destOrd="0" presId="urn:microsoft.com/office/officeart/2005/8/layout/hierarchy2"/>
    <dgm:cxn modelId="{5B0F01EB-10DC-4BDA-91AA-B996DC31F808}" type="presParOf" srcId="{9A3CA7F6-9FDF-485A-927F-ABF03FA5328E}" destId="{8896C66F-C46C-4D2A-A522-1BD7128E4DA5}" srcOrd="17" destOrd="0" presId="urn:microsoft.com/office/officeart/2005/8/layout/hierarchy2"/>
    <dgm:cxn modelId="{C7E49070-928D-4EBA-9CE5-96BB94DB65DF}" type="presParOf" srcId="{8896C66F-C46C-4D2A-A522-1BD7128E4DA5}" destId="{82B7FE99-D483-491D-A7FA-70338C348634}" srcOrd="0" destOrd="0" presId="urn:microsoft.com/office/officeart/2005/8/layout/hierarchy2"/>
    <dgm:cxn modelId="{838B7768-EA20-4F31-A761-BA67059B5FCC}" type="presParOf" srcId="{8896C66F-C46C-4D2A-A522-1BD7128E4DA5}" destId="{B00A3447-0E92-4F22-A2C8-2DCDC3D78CB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1486677" y="1660034"/>
          <a:ext cx="2143967" cy="1218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Wali</a:t>
          </a:r>
          <a:r>
            <a:rPr lang="en-ID" sz="2400" b="1" i="0" kern="1200" dirty="0">
              <a:solidFill>
                <a:schemeClr val="bg1"/>
              </a:solidFill>
              <a:latin typeface="Candara" panose="020E0502030303020204" pitchFamily="34" charset="0"/>
            </a:rPr>
            <a:t> </a:t>
          </a:r>
          <a:r>
            <a:rPr lang="en-ID" sz="2400" b="1" i="0" kern="1200" dirty="0" err="1">
              <a:solidFill>
                <a:schemeClr val="bg1"/>
              </a:solidFill>
              <a:latin typeface="Candara" panose="020E0502030303020204" pitchFamily="34" charset="0"/>
            </a:rPr>
            <a:t>Songo</a:t>
          </a:r>
          <a:endParaRPr lang="en-US" sz="2400" i="1" kern="1200" dirty="0">
            <a:solidFill>
              <a:schemeClr val="bg1"/>
            </a:solidFill>
          </a:endParaRPr>
        </a:p>
      </dsp:txBody>
      <dsp:txXfrm>
        <a:off x="1522356" y="1695713"/>
        <a:ext cx="2072609" cy="1146801"/>
      </dsp:txXfrm>
    </dsp:sp>
    <dsp:sp modelId="{FFF445BA-DC5F-4B2B-B0FD-32C990D5C85C}">
      <dsp:nvSpPr>
        <dsp:cNvPr id="0" name=""/>
        <dsp:cNvSpPr/>
      </dsp:nvSpPr>
      <dsp:spPr>
        <a:xfrm rot="16815671">
          <a:off x="2772697" y="1232687"/>
          <a:ext cx="2087807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2087807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3764406" y="1189711"/>
        <a:ext cx="104390" cy="104390"/>
      </dsp:txXfrm>
    </dsp:sp>
    <dsp:sp modelId="{477FD3AC-7ED4-4B99-A4AD-1F4DC6219569}">
      <dsp:nvSpPr>
        <dsp:cNvPr id="0" name=""/>
        <dsp:cNvSpPr/>
      </dsp:nvSpPr>
      <dsp:spPr>
        <a:xfrm>
          <a:off x="4002557" y="3678"/>
          <a:ext cx="2130764" cy="422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1" i="0" kern="1200" dirty="0" err="1">
              <a:solidFill>
                <a:schemeClr val="bg1"/>
              </a:solidFill>
            </a:rPr>
            <a:t>Sunan</a:t>
          </a:r>
          <a:r>
            <a:rPr lang="en-US" sz="2000" b="1" i="0" kern="1200" dirty="0">
              <a:solidFill>
                <a:schemeClr val="bg1"/>
              </a:solidFill>
            </a:rPr>
            <a:t> Gresik</a:t>
          </a:r>
        </a:p>
      </dsp:txBody>
      <dsp:txXfrm>
        <a:off x="4014918" y="16039"/>
        <a:ext cx="2106042" cy="397320"/>
      </dsp:txXfrm>
    </dsp:sp>
    <dsp:sp modelId="{07B05212-FE41-4980-A8A6-F32C5DA678E1}">
      <dsp:nvSpPr>
        <dsp:cNvPr id="0" name=""/>
        <dsp:cNvSpPr/>
      </dsp:nvSpPr>
      <dsp:spPr>
        <a:xfrm rot="16998481">
          <a:off x="3008747" y="1473734"/>
          <a:ext cx="1615707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1615707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76208" y="1442561"/>
        <a:ext cx="80785" cy="80785"/>
      </dsp:txXfrm>
    </dsp:sp>
    <dsp:sp modelId="{819E0EE1-EFDD-4BCC-AB9E-8C4E42CBCF62}">
      <dsp:nvSpPr>
        <dsp:cNvPr id="0" name=""/>
        <dsp:cNvSpPr/>
      </dsp:nvSpPr>
      <dsp:spPr>
        <a:xfrm>
          <a:off x="4002557" y="495454"/>
          <a:ext cx="2117328" cy="4026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kern="12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Ampel</a:t>
          </a:r>
          <a:endParaRPr lang="en-US" sz="2000" b="1" i="0" kern="1200" dirty="0">
            <a:solidFill>
              <a:schemeClr val="bg1"/>
            </a:solidFill>
          </a:endParaRPr>
        </a:p>
      </dsp:txBody>
      <dsp:txXfrm>
        <a:off x="4014351" y="507248"/>
        <a:ext cx="2093740" cy="379091"/>
      </dsp:txXfrm>
    </dsp:sp>
    <dsp:sp modelId="{80C43B3D-D1B7-43AA-AE24-505BC4EE8222}">
      <dsp:nvSpPr>
        <dsp:cNvPr id="0" name=""/>
        <dsp:cNvSpPr/>
      </dsp:nvSpPr>
      <dsp:spPr>
        <a:xfrm rot="17330175">
          <a:off x="3240643" y="1714782"/>
          <a:ext cx="1151916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1151916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87803" y="1695203"/>
        <a:ext cx="57595" cy="57595"/>
      </dsp:txXfrm>
    </dsp:sp>
    <dsp:sp modelId="{966D30AB-F7C7-4570-9D01-0E1E360FD6D9}">
      <dsp:nvSpPr>
        <dsp:cNvPr id="0" name=""/>
        <dsp:cNvSpPr/>
      </dsp:nvSpPr>
      <dsp:spPr>
        <a:xfrm>
          <a:off x="4002557" y="967867"/>
          <a:ext cx="2130764" cy="422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kern="12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Giri</a:t>
          </a:r>
          <a:endParaRPr lang="en-US" sz="2000" b="1" i="0" kern="1200" dirty="0">
            <a:solidFill>
              <a:schemeClr val="bg1"/>
            </a:solidFill>
          </a:endParaRPr>
        </a:p>
      </dsp:txBody>
      <dsp:txXfrm>
        <a:off x="4014918" y="980228"/>
        <a:ext cx="2106042" cy="397320"/>
      </dsp:txXfrm>
    </dsp:sp>
    <dsp:sp modelId="{A708E68C-0190-45A0-BD04-0480C1BD6BA4}">
      <dsp:nvSpPr>
        <dsp:cNvPr id="0" name=""/>
        <dsp:cNvSpPr/>
      </dsp:nvSpPr>
      <dsp:spPr>
        <a:xfrm rot="18085787">
          <a:off x="3459989" y="1955605"/>
          <a:ext cx="713224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713224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798770" y="1946993"/>
        <a:ext cx="35661" cy="35661"/>
      </dsp:txXfrm>
    </dsp:sp>
    <dsp:sp modelId="{5F3F175E-F3F1-4BFA-BE10-7E590763C4EC}">
      <dsp:nvSpPr>
        <dsp:cNvPr id="0" name=""/>
        <dsp:cNvSpPr/>
      </dsp:nvSpPr>
      <dsp:spPr>
        <a:xfrm>
          <a:off x="4002557" y="1459643"/>
          <a:ext cx="2116519" cy="4017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kern="12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Bonang</a:t>
          </a:r>
          <a:endParaRPr lang="en-US" sz="2000" b="1" i="0" kern="1200" dirty="0">
            <a:solidFill>
              <a:schemeClr val="bg1"/>
            </a:solidFill>
          </a:endParaRPr>
        </a:p>
      </dsp:txBody>
      <dsp:txXfrm>
        <a:off x="4014325" y="1471411"/>
        <a:ext cx="2092983" cy="378246"/>
      </dsp:txXfrm>
    </dsp:sp>
    <dsp:sp modelId="{CA83B404-C927-49A9-BA52-91E0121585E8}">
      <dsp:nvSpPr>
        <dsp:cNvPr id="0" name=""/>
        <dsp:cNvSpPr/>
      </dsp:nvSpPr>
      <dsp:spPr>
        <a:xfrm rot="20649702">
          <a:off x="3623306" y="2207140"/>
          <a:ext cx="386589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386589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806936" y="2206695"/>
        <a:ext cx="19329" cy="19329"/>
      </dsp:txXfrm>
    </dsp:sp>
    <dsp:sp modelId="{EAD21E7C-1675-4B85-8085-E0BC343C5FE6}">
      <dsp:nvSpPr>
        <dsp:cNvPr id="0" name=""/>
        <dsp:cNvSpPr/>
      </dsp:nvSpPr>
      <dsp:spPr>
        <a:xfrm>
          <a:off x="4002557" y="1931159"/>
          <a:ext cx="2116519" cy="464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Sunan</a:t>
          </a:r>
          <a:r>
            <a:rPr lang="en-US" sz="2000" b="1" i="0" kern="1200" dirty="0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000" b="1" i="0" kern="1200" dirty="0" err="1">
              <a:solidFill>
                <a:schemeClr val="bg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Arial" panose="020B0604020202020204" pitchFamily="34" charset="0"/>
            </a:rPr>
            <a:t>Kalijaga</a:t>
          </a:r>
          <a:endParaRPr lang="en-US" sz="2000" b="1" i="0" kern="1200" dirty="0">
            <a:solidFill>
              <a:schemeClr val="bg1"/>
            </a:solidFill>
          </a:endParaRPr>
        </a:p>
      </dsp:txBody>
      <dsp:txXfrm>
        <a:off x="4016173" y="1944775"/>
        <a:ext cx="2089287" cy="437659"/>
      </dsp:txXfrm>
    </dsp:sp>
    <dsp:sp modelId="{AF35B879-3BE2-4389-8A42-ADA774BAB2AC}">
      <dsp:nvSpPr>
        <dsp:cNvPr id="0" name=""/>
        <dsp:cNvSpPr/>
      </dsp:nvSpPr>
      <dsp:spPr>
        <a:xfrm rot="2945078">
          <a:off x="3532673" y="2474452"/>
          <a:ext cx="567855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567855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802405" y="2469475"/>
        <a:ext cx="28392" cy="28392"/>
      </dsp:txXfrm>
    </dsp:sp>
    <dsp:sp modelId="{6E4435F3-4E85-40FE-A7A2-6720688CC5AE}">
      <dsp:nvSpPr>
        <dsp:cNvPr id="0" name=""/>
        <dsp:cNvSpPr/>
      </dsp:nvSpPr>
      <dsp:spPr>
        <a:xfrm>
          <a:off x="4002557" y="2465784"/>
          <a:ext cx="2088775" cy="464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schemeClr val="bg1"/>
              </a:solidFill>
            </a:rPr>
            <a:t>Sunan</a:t>
          </a:r>
          <a:r>
            <a:rPr lang="en-US" sz="2000" b="1" kern="1200" dirty="0">
              <a:solidFill>
                <a:schemeClr val="bg1"/>
              </a:solidFill>
            </a:rPr>
            <a:t> </a:t>
          </a:r>
          <a:r>
            <a:rPr lang="en-US" sz="2000" b="1" kern="1200" dirty="0" err="1">
              <a:solidFill>
                <a:schemeClr val="bg1"/>
              </a:solidFill>
            </a:rPr>
            <a:t>Gunung</a:t>
          </a:r>
          <a:r>
            <a:rPr lang="en-US" sz="2000" b="1" kern="1200" dirty="0">
              <a:solidFill>
                <a:schemeClr val="bg1"/>
              </a:solidFill>
            </a:rPr>
            <a:t> </a:t>
          </a:r>
          <a:r>
            <a:rPr lang="en-US" sz="2000" b="1" kern="1200" dirty="0" err="1">
              <a:solidFill>
                <a:schemeClr val="bg1"/>
              </a:solidFill>
            </a:rPr>
            <a:t>Jati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4016173" y="2479400"/>
        <a:ext cx="2061543" cy="437659"/>
      </dsp:txXfrm>
    </dsp:sp>
    <dsp:sp modelId="{E85DE6FC-4CF2-45ED-9991-0FD2A0D36ECE}">
      <dsp:nvSpPr>
        <dsp:cNvPr id="0" name=""/>
        <dsp:cNvSpPr/>
      </dsp:nvSpPr>
      <dsp:spPr>
        <a:xfrm rot="4133887">
          <a:off x="3300095" y="2741765"/>
          <a:ext cx="1033012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1033012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790776" y="2725159"/>
        <a:ext cx="51650" cy="51650"/>
      </dsp:txXfrm>
    </dsp:sp>
    <dsp:sp modelId="{BB0F6C81-371C-407E-92EF-AB8B4E4F8829}">
      <dsp:nvSpPr>
        <dsp:cNvPr id="0" name=""/>
        <dsp:cNvSpPr/>
      </dsp:nvSpPr>
      <dsp:spPr>
        <a:xfrm>
          <a:off x="4002557" y="3000409"/>
          <a:ext cx="2088775" cy="464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schemeClr val="bg1"/>
              </a:solidFill>
            </a:rPr>
            <a:t>Sunan</a:t>
          </a:r>
          <a:r>
            <a:rPr lang="en-US" sz="2000" b="1" kern="1200" dirty="0">
              <a:solidFill>
                <a:schemeClr val="bg1"/>
              </a:solidFill>
            </a:rPr>
            <a:t> </a:t>
          </a:r>
          <a:r>
            <a:rPr lang="en-US" sz="2000" b="1" kern="1200" dirty="0" err="1">
              <a:solidFill>
                <a:schemeClr val="bg1"/>
              </a:solidFill>
            </a:rPr>
            <a:t>Drajat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4016173" y="3014025"/>
        <a:ext cx="2061543" cy="437659"/>
      </dsp:txXfrm>
    </dsp:sp>
    <dsp:sp modelId="{7789F72F-BA18-4957-8E9B-37629AA695C3}">
      <dsp:nvSpPr>
        <dsp:cNvPr id="0" name=""/>
        <dsp:cNvSpPr/>
      </dsp:nvSpPr>
      <dsp:spPr>
        <a:xfrm rot="4563611">
          <a:off x="3044685" y="3009077"/>
          <a:ext cx="1543832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1543832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500" kern="1200"/>
        </a:p>
      </dsp:txBody>
      <dsp:txXfrm>
        <a:off x="3778005" y="2979701"/>
        <a:ext cx="77191" cy="77191"/>
      </dsp:txXfrm>
    </dsp:sp>
    <dsp:sp modelId="{90049AB1-AB2E-45AF-ABB9-8BBC27793026}">
      <dsp:nvSpPr>
        <dsp:cNvPr id="0" name=""/>
        <dsp:cNvSpPr/>
      </dsp:nvSpPr>
      <dsp:spPr>
        <a:xfrm>
          <a:off x="4002557" y="3535034"/>
          <a:ext cx="2088775" cy="464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schemeClr val="bg1"/>
              </a:solidFill>
            </a:rPr>
            <a:t>Sunan</a:t>
          </a:r>
          <a:r>
            <a:rPr lang="en-US" sz="2000" b="1" kern="1200" dirty="0">
              <a:solidFill>
                <a:schemeClr val="bg1"/>
              </a:solidFill>
            </a:rPr>
            <a:t> Kudus</a:t>
          </a:r>
        </a:p>
      </dsp:txBody>
      <dsp:txXfrm>
        <a:off x="4016173" y="3548650"/>
        <a:ext cx="2061543" cy="437659"/>
      </dsp:txXfrm>
    </dsp:sp>
    <dsp:sp modelId="{E3039540-0F34-4577-81AA-EEB72737C9A2}">
      <dsp:nvSpPr>
        <dsp:cNvPr id="0" name=""/>
        <dsp:cNvSpPr/>
      </dsp:nvSpPr>
      <dsp:spPr>
        <a:xfrm rot="4777981">
          <a:off x="2783236" y="3276390"/>
          <a:ext cx="2066729" cy="18439"/>
        </a:xfrm>
        <a:custGeom>
          <a:avLst/>
          <a:gdLst/>
          <a:ahLst/>
          <a:cxnLst/>
          <a:rect l="0" t="0" r="0" b="0"/>
          <a:pathLst>
            <a:path>
              <a:moveTo>
                <a:pt x="0" y="9219"/>
              </a:moveTo>
              <a:lnTo>
                <a:pt x="2066729" y="92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700" kern="1200"/>
        </a:p>
      </dsp:txBody>
      <dsp:txXfrm>
        <a:off x="3764933" y="3233941"/>
        <a:ext cx="103336" cy="103336"/>
      </dsp:txXfrm>
    </dsp:sp>
    <dsp:sp modelId="{82B7FE99-D483-491D-A7FA-70338C348634}">
      <dsp:nvSpPr>
        <dsp:cNvPr id="0" name=""/>
        <dsp:cNvSpPr/>
      </dsp:nvSpPr>
      <dsp:spPr>
        <a:xfrm>
          <a:off x="4002557" y="4069659"/>
          <a:ext cx="2088775" cy="464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schemeClr val="bg1"/>
              </a:solidFill>
            </a:rPr>
            <a:t>Sunan</a:t>
          </a:r>
          <a:r>
            <a:rPr lang="en-US" sz="2000" b="1" kern="1200" dirty="0">
              <a:solidFill>
                <a:schemeClr val="bg1"/>
              </a:solidFill>
            </a:rPr>
            <a:t> </a:t>
          </a:r>
          <a:r>
            <a:rPr lang="en-US" sz="2000" b="1" kern="1200" dirty="0" err="1">
              <a:solidFill>
                <a:schemeClr val="bg1"/>
              </a:solidFill>
            </a:rPr>
            <a:t>Muria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4016173" y="4083275"/>
        <a:ext cx="2061543" cy="437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62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013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74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60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7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13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8885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803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81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66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608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168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637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85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85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12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15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28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689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8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6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8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0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21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20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3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5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1BF4sF9YPxU?feature=oembed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5.xml"/><Relationship Id="rId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9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27914980-BC51-87F4-5AAC-906A749F66DB}"/>
              </a:ext>
            </a:extLst>
          </p:cNvPr>
          <p:cNvGrpSpPr/>
          <p:nvPr/>
        </p:nvGrpSpPr>
        <p:grpSpPr>
          <a:xfrm>
            <a:off x="1143000" y="259380"/>
            <a:ext cx="6324601" cy="4462029"/>
            <a:chOff x="2631962" y="-387571"/>
            <a:chExt cx="10722746" cy="7564937"/>
          </a:xfrm>
          <a:solidFill>
            <a:srgbClr val="452103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3B3967E-E4A3-6BED-4033-175B5C9CF893}"/>
                </a:ext>
              </a:extLst>
            </p:cNvPr>
            <p:cNvSpPr/>
            <p:nvPr/>
          </p:nvSpPr>
          <p:spPr>
            <a:xfrm>
              <a:off x="2771531" y="-387571"/>
              <a:ext cx="909672" cy="756493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100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5405FD2-C3FB-C6F4-0D63-5F8BB6A08DAD}"/>
                </a:ext>
              </a:extLst>
            </p:cNvPr>
            <p:cNvGrpSpPr/>
            <p:nvPr/>
          </p:nvGrpSpPr>
          <p:grpSpPr>
            <a:xfrm>
              <a:off x="2631962" y="1465840"/>
              <a:ext cx="10722746" cy="4735451"/>
              <a:chOff x="2437057" y="609502"/>
              <a:chExt cx="10722746" cy="4735451"/>
            </a:xfrm>
            <a:grpFill/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BE97C5D-6968-04AE-7BC8-A6F3D3B69FB6}"/>
                  </a:ext>
                </a:extLst>
              </p:cNvPr>
              <p:cNvGrpSpPr/>
              <p:nvPr/>
            </p:nvGrpSpPr>
            <p:grpSpPr>
              <a:xfrm>
                <a:off x="2437058" y="609502"/>
                <a:ext cx="8252423" cy="823301"/>
                <a:chOff x="885369" y="2166639"/>
                <a:chExt cx="8478549" cy="823301"/>
              </a:xfrm>
              <a:grpFill/>
            </p:grpSpPr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185D9D5F-FF20-B847-F6C2-C15504FDBBED}"/>
                    </a:ext>
                  </a:extLst>
                </p:cNvPr>
                <p:cNvSpPr/>
                <p:nvPr/>
              </p:nvSpPr>
              <p:spPr>
                <a:xfrm>
                  <a:off x="885369" y="2166639"/>
                  <a:ext cx="8478549" cy="82330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D0DAF355-F720-BF60-A4D2-8548D8166866}"/>
                    </a:ext>
                  </a:extLst>
                </p:cNvPr>
                <p:cNvSpPr/>
                <p:nvPr/>
              </p:nvSpPr>
              <p:spPr>
                <a:xfrm>
                  <a:off x="1204685" y="2347455"/>
                  <a:ext cx="500852" cy="51439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7E6291D8-6C29-8363-50AC-55E1E29F9AE5}"/>
                    </a:ext>
                  </a:extLst>
                </p:cNvPr>
                <p:cNvSpPr txBox="1"/>
                <p:nvPr/>
              </p:nvSpPr>
              <p:spPr>
                <a:xfrm>
                  <a:off x="2070530" y="2347455"/>
                  <a:ext cx="6858562" cy="5739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Moh</a:t>
                  </a:r>
                  <a:r>
                    <a:rPr lang="en-US" sz="1600" b="1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main</a:t>
                  </a:r>
                  <a:r>
                    <a:rPr lang="en-US" sz="1600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: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main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judi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atau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taruhan</a:t>
                  </a:r>
                  <a:endParaRPr lang="en-ID" sz="1600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BBB266A-C6A8-35EF-C009-F221F020FBF3}"/>
                  </a:ext>
                </a:extLst>
              </p:cNvPr>
              <p:cNvGrpSpPr/>
              <p:nvPr/>
            </p:nvGrpSpPr>
            <p:grpSpPr>
              <a:xfrm>
                <a:off x="2437059" y="1566832"/>
                <a:ext cx="10722744" cy="823301"/>
                <a:chOff x="885370" y="2166639"/>
                <a:chExt cx="11016559" cy="823301"/>
              </a:xfrm>
              <a:grpFill/>
            </p:grpSpPr>
            <p:sp>
              <p:nvSpPr>
                <p:cNvPr id="46" name="Rectangle: Rounded Corners 45">
                  <a:extLst>
                    <a:ext uri="{FF2B5EF4-FFF2-40B4-BE49-F238E27FC236}">
                      <a16:creationId xmlns:a16="http://schemas.microsoft.com/office/drawing/2014/main" id="{12D2A310-2324-9211-E3D8-B8FD883F1D7B}"/>
                    </a:ext>
                  </a:extLst>
                </p:cNvPr>
                <p:cNvSpPr/>
                <p:nvPr/>
              </p:nvSpPr>
              <p:spPr>
                <a:xfrm>
                  <a:off x="885370" y="2166639"/>
                  <a:ext cx="11016559" cy="82330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C2694AE2-3D7E-21C0-E46C-23D83101F16C}"/>
                    </a:ext>
                  </a:extLst>
                </p:cNvPr>
                <p:cNvSpPr/>
                <p:nvPr/>
              </p:nvSpPr>
              <p:spPr>
                <a:xfrm>
                  <a:off x="1204684" y="2347455"/>
                  <a:ext cx="500852" cy="51439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2EB43732-6B18-8B83-D1C1-763CF0205B5D}"/>
                    </a:ext>
                  </a:extLst>
                </p:cNvPr>
                <p:cNvSpPr txBox="1"/>
                <p:nvPr/>
              </p:nvSpPr>
              <p:spPr>
                <a:xfrm>
                  <a:off x="2070529" y="2329738"/>
                  <a:ext cx="9604704" cy="5739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Moh</a:t>
                  </a:r>
                  <a:r>
                    <a:rPr lang="en-US" sz="1600" b="1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ngombe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: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minum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minuman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yang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memabukkan</a:t>
                  </a:r>
                  <a:endParaRPr lang="en-ID" sz="1600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4B9FB057-F16A-B885-19E4-DB15F8EC383C}"/>
                  </a:ext>
                </a:extLst>
              </p:cNvPr>
              <p:cNvGrpSpPr/>
              <p:nvPr/>
            </p:nvGrpSpPr>
            <p:grpSpPr>
              <a:xfrm>
                <a:off x="2437058" y="2551059"/>
                <a:ext cx="10205987" cy="823301"/>
                <a:chOff x="885370" y="2166639"/>
                <a:chExt cx="10485643" cy="823301"/>
              </a:xfrm>
              <a:grpFill/>
            </p:grpSpPr>
            <p:sp>
              <p:nvSpPr>
                <p:cNvPr id="43" name="Rectangle: Rounded Corners 42">
                  <a:extLst>
                    <a:ext uri="{FF2B5EF4-FFF2-40B4-BE49-F238E27FC236}">
                      <a16:creationId xmlns:a16="http://schemas.microsoft.com/office/drawing/2014/main" id="{402FD771-41F3-4F3F-0210-B487586623D9}"/>
                    </a:ext>
                  </a:extLst>
                </p:cNvPr>
                <p:cNvSpPr/>
                <p:nvPr/>
              </p:nvSpPr>
              <p:spPr>
                <a:xfrm>
                  <a:off x="885370" y="2166639"/>
                  <a:ext cx="10485643" cy="82330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F71E8AD3-00B2-B1D4-B468-A681746CDFFF}"/>
                    </a:ext>
                  </a:extLst>
                </p:cNvPr>
                <p:cNvSpPr/>
                <p:nvPr/>
              </p:nvSpPr>
              <p:spPr>
                <a:xfrm>
                  <a:off x="1204684" y="2347455"/>
                  <a:ext cx="500852" cy="51439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2895F5C6-F85D-3A85-C379-0B70105DE65A}"/>
                    </a:ext>
                  </a:extLst>
                </p:cNvPr>
                <p:cNvSpPr txBox="1"/>
                <p:nvPr/>
              </p:nvSpPr>
              <p:spPr>
                <a:xfrm>
                  <a:off x="2070527" y="2347455"/>
                  <a:ext cx="8861079" cy="5739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Moh</a:t>
                  </a:r>
                  <a:r>
                    <a:rPr lang="en-US" sz="1600" b="1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maling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: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mencuri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,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merampok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,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atau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korupsi</a:t>
                  </a:r>
                  <a:endParaRPr lang="en-ID" sz="1600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40D7EF9B-87F3-3B7D-DF60-5382F0B44BE9}"/>
                  </a:ext>
                </a:extLst>
              </p:cNvPr>
              <p:cNvGrpSpPr/>
              <p:nvPr/>
            </p:nvGrpSpPr>
            <p:grpSpPr>
              <a:xfrm>
                <a:off x="2437058" y="3537425"/>
                <a:ext cx="10722744" cy="823301"/>
                <a:chOff x="885370" y="2166639"/>
                <a:chExt cx="11016560" cy="823301"/>
              </a:xfrm>
              <a:grpFill/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64ECA03D-B38B-0576-04CC-5E51CC93AD34}"/>
                    </a:ext>
                  </a:extLst>
                </p:cNvPr>
                <p:cNvSpPr/>
                <p:nvPr/>
              </p:nvSpPr>
              <p:spPr>
                <a:xfrm>
                  <a:off x="885370" y="2166639"/>
                  <a:ext cx="11016560" cy="82330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280B9F60-5C33-7596-6BCE-34BECB2C339B}"/>
                    </a:ext>
                  </a:extLst>
                </p:cNvPr>
                <p:cNvSpPr/>
                <p:nvPr/>
              </p:nvSpPr>
              <p:spPr>
                <a:xfrm>
                  <a:off x="1204684" y="2347455"/>
                  <a:ext cx="500852" cy="51439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B6FC7CB8-AF2B-A393-EB47-3EFC5F87FA4F}"/>
                    </a:ext>
                  </a:extLst>
                </p:cNvPr>
                <p:cNvSpPr txBox="1"/>
                <p:nvPr/>
              </p:nvSpPr>
              <p:spPr>
                <a:xfrm>
                  <a:off x="2070529" y="2347455"/>
                  <a:ext cx="9309737" cy="5739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Moh</a:t>
                  </a:r>
                  <a:r>
                    <a:rPr lang="en-US" sz="1600" b="1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madat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: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menggunakan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obat-obatan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terlarang</a:t>
                  </a:r>
                  <a:endParaRPr lang="en-ID" sz="1600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43550C5-11BF-8CB8-0140-F1DF191F0EC7}"/>
                  </a:ext>
                </a:extLst>
              </p:cNvPr>
              <p:cNvGrpSpPr/>
              <p:nvPr/>
            </p:nvGrpSpPr>
            <p:grpSpPr>
              <a:xfrm>
                <a:off x="2437057" y="4521652"/>
                <a:ext cx="6588673" cy="823301"/>
                <a:chOff x="885368" y="2166639"/>
                <a:chExt cx="6769211" cy="823301"/>
              </a:xfrm>
              <a:grpFill/>
            </p:grpSpPr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EB91D179-1AFB-B536-34CB-089E2AA2EDCD}"/>
                    </a:ext>
                  </a:extLst>
                </p:cNvPr>
                <p:cNvSpPr/>
                <p:nvPr/>
              </p:nvSpPr>
              <p:spPr>
                <a:xfrm>
                  <a:off x="885368" y="2166639"/>
                  <a:ext cx="6769211" cy="82330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7F0E0130-F2D0-9CEE-037B-03A2B7B31129}"/>
                    </a:ext>
                  </a:extLst>
                </p:cNvPr>
                <p:cNvSpPr/>
                <p:nvPr/>
              </p:nvSpPr>
              <p:spPr>
                <a:xfrm>
                  <a:off x="1204684" y="2339385"/>
                  <a:ext cx="500853" cy="51439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BD18594-29A4-02CF-1BFD-2FE754F05EFF}"/>
                    </a:ext>
                  </a:extLst>
                </p:cNvPr>
                <p:cNvSpPr txBox="1"/>
                <p:nvPr/>
              </p:nvSpPr>
              <p:spPr>
                <a:xfrm>
                  <a:off x="2070527" y="2347455"/>
                  <a:ext cx="5082569" cy="5739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Moh</a:t>
                  </a:r>
                  <a:r>
                    <a:rPr lang="en-US" sz="1600" b="1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b="1" i="1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madon</a:t>
                  </a:r>
                  <a:r>
                    <a:rPr lang="en-US" sz="1600" i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: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mau</a:t>
                  </a:r>
                  <a:r>
                    <a:rPr lang="en-US" sz="1600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berzina</a:t>
                  </a:r>
                  <a:endParaRPr lang="en-ID" sz="1600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52" name="TextBox 51">
            <a:hlinkClick r:id="rId4" action="ppaction://hlinksldjump"/>
            <a:extLst>
              <a:ext uri="{FF2B5EF4-FFF2-40B4-BE49-F238E27FC236}">
                <a16:creationId xmlns:a16="http://schemas.microsoft.com/office/drawing/2014/main" id="{FFFA2212-F149-290B-630B-61BB06952E7A}"/>
              </a:ext>
            </a:extLst>
          </p:cNvPr>
          <p:cNvSpPr txBox="1"/>
          <p:nvPr/>
        </p:nvSpPr>
        <p:spPr>
          <a:xfrm>
            <a:off x="2166129" y="397136"/>
            <a:ext cx="4684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Prinsip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Moh</a:t>
            </a:r>
            <a:r>
              <a:rPr lang="en-US" sz="24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Limo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Ampel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945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A483E3EB-3FFB-0B58-1FD0-16CCB61764EC}"/>
              </a:ext>
            </a:extLst>
          </p:cNvPr>
          <p:cNvGrpSpPr/>
          <p:nvPr/>
        </p:nvGrpSpPr>
        <p:grpSpPr>
          <a:xfrm>
            <a:off x="762000" y="133350"/>
            <a:ext cx="3904830" cy="4450236"/>
            <a:chOff x="259136" y="210457"/>
            <a:chExt cx="5648178" cy="6437086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48973347-25C5-04A2-FB4F-F9914DA8E2E2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9C0F8499-7802-FFAD-D48F-03D1358E682C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2419A671-BBBC-7455-2CC9-3ED9EBBAC3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104" name="TextBox 10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D031966-AFE0-BD0E-4400-164A0F5E3D0E}"/>
                  </a:ext>
                </a:extLst>
              </p:cNvPr>
              <p:cNvSpPr txBox="1"/>
              <p:nvPr/>
            </p:nvSpPr>
            <p:spPr>
              <a:xfrm>
                <a:off x="1607965" y="530702"/>
                <a:ext cx="3476121" cy="979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Giri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(1442 M—1506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13FEF7AA-3340-2362-AF66-5247BDA9A517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A7861465-DD09-2E5C-BA1E-98596CB13844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E9BF8383-10A8-DA10-D54B-3CC54CCE472F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A1EE189B-B8D1-7D2B-2E73-994A83B7F0BB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C75B9B5C-459D-1839-2034-BEF0B35AE3E8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FA5BBD6B-5D06-0393-0218-6B6535183FCB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>
                  <a:extLst>
                    <a:ext uri="{FF2B5EF4-FFF2-40B4-BE49-F238E27FC236}">
                      <a16:creationId xmlns:a16="http://schemas.microsoft.com/office/drawing/2014/main" id="{13746706-ECB7-F6B4-E311-57DAF458A91E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13CD8983-39B0-EDA3-CA47-0526D6BAD04C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>
                  <a:extLst>
                    <a:ext uri="{FF2B5EF4-FFF2-40B4-BE49-F238E27FC236}">
                      <a16:creationId xmlns:a16="http://schemas.microsoft.com/office/drawing/2014/main" id="{FAC91164-6631-C6A0-4A95-D0CDDC7C238B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>
                  <a:extLst>
                    <a:ext uri="{FF2B5EF4-FFF2-40B4-BE49-F238E27FC236}">
                      <a16:creationId xmlns:a16="http://schemas.microsoft.com/office/drawing/2014/main" id="{2F824869-8CA4-28A3-1342-4EB136F39BD3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B500464-A19C-00BB-8F0B-C152D15A6CFB}"/>
                </a:ext>
              </a:extLst>
            </p:cNvPr>
            <p:cNvSpPr txBox="1"/>
            <p:nvPr/>
          </p:nvSpPr>
          <p:spPr>
            <a:xfrm>
              <a:off x="539897" y="1755253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lain:</a:t>
              </a:r>
              <a:r>
                <a:rPr lang="en-US" sz="1400" dirty="0">
                  <a:latin typeface="Candara" panose="020E0502030303020204" pitchFamily="34" charset="0"/>
                </a:rPr>
                <a:t> Raden </a:t>
              </a:r>
              <a:r>
                <a:rPr lang="en-US" sz="1400" dirty="0" err="1">
                  <a:latin typeface="Candara" panose="020E0502030303020204" pitchFamily="34" charset="0"/>
                </a:rPr>
                <a:t>Paku</a:t>
              </a:r>
              <a:r>
                <a:rPr lang="en-US" sz="1400" dirty="0">
                  <a:latin typeface="Candara" panose="020E0502030303020204" pitchFamily="34" charset="0"/>
                </a:rPr>
                <a:t>, Prabu </a:t>
              </a:r>
              <a:r>
                <a:rPr lang="en-US" sz="1400" dirty="0" err="1">
                  <a:latin typeface="Candara" panose="020E0502030303020204" pitchFamily="34" charset="0"/>
                </a:rPr>
                <a:t>Satmata</a:t>
              </a:r>
              <a:r>
                <a:rPr lang="en-US" sz="1400" dirty="0">
                  <a:latin typeface="Candara" panose="020E0502030303020204" pitchFamily="34" charset="0"/>
                </a:rPr>
                <a:t>,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86D7668-CC43-3E93-A3B4-D795559BAE37}"/>
                </a:ext>
              </a:extLst>
            </p:cNvPr>
            <p:cNvSpPr txBox="1"/>
            <p:nvPr/>
          </p:nvSpPr>
          <p:spPr>
            <a:xfrm>
              <a:off x="548072" y="2734955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</a:t>
              </a:r>
              <a:r>
                <a:rPr lang="en-US" sz="1400" dirty="0">
                  <a:latin typeface="Candara" panose="020E0502030303020204" pitchFamily="34" charset="0"/>
                </a:rPr>
                <a:t> Maulana </a:t>
              </a:r>
              <a:r>
                <a:rPr lang="en-US" sz="1400" dirty="0" err="1">
                  <a:latin typeface="Candara" panose="020E0502030303020204" pitchFamily="34" charset="0"/>
                </a:rPr>
                <a:t>Ishaq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2479A74-4067-96AA-55E3-234E00919856}"/>
                </a:ext>
              </a:extLst>
            </p:cNvPr>
            <p:cNvSpPr txBox="1"/>
            <p:nvPr/>
          </p:nvSpPr>
          <p:spPr>
            <a:xfrm>
              <a:off x="555764" y="4258006"/>
              <a:ext cx="490814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asal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Blambangan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3F6EBCB-3604-5D43-FB1E-67CE9306A54F}"/>
                </a:ext>
              </a:extLst>
            </p:cNvPr>
            <p:cNvSpPr txBox="1"/>
            <p:nvPr/>
          </p:nvSpPr>
          <p:spPr>
            <a:xfrm>
              <a:off x="555764" y="4763828"/>
              <a:ext cx="4689819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2819AFD-E92C-1604-745F-31DB5E89C1FC}"/>
                </a:ext>
              </a:extLst>
            </p:cNvPr>
            <p:cNvSpPr txBox="1"/>
            <p:nvPr/>
          </p:nvSpPr>
          <p:spPr>
            <a:xfrm>
              <a:off x="555761" y="5271813"/>
              <a:ext cx="5351553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Dusun </a:t>
              </a:r>
              <a:r>
                <a:rPr lang="en-US" sz="1400" dirty="0" err="1">
                  <a:latin typeface="Candara" panose="020E0502030303020204" pitchFamily="34" charset="0"/>
                </a:rPr>
                <a:t>Kedaton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1EEB3E6-F0B5-E9A2-CA26-C473353649A5}"/>
                </a:ext>
              </a:extLst>
            </p:cNvPr>
            <p:cNvSpPr txBox="1"/>
            <p:nvPr/>
          </p:nvSpPr>
          <p:spPr>
            <a:xfrm>
              <a:off x="1371563" y="5717161"/>
              <a:ext cx="4067923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Desa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Giri</a:t>
              </a:r>
              <a:r>
                <a:rPr lang="en-US" sz="1400" dirty="0">
                  <a:latin typeface="Candara" panose="020E0502030303020204" pitchFamily="34" charset="0"/>
                </a:rPr>
                <a:t> Gajah, Gresik,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Timur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C887F06-3DE2-FF86-6468-F77BFC455B3A}"/>
                </a:ext>
              </a:extLst>
            </p:cNvPr>
            <p:cNvSpPr txBox="1"/>
            <p:nvPr/>
          </p:nvSpPr>
          <p:spPr>
            <a:xfrm>
              <a:off x="548069" y="3243448"/>
              <a:ext cx="5222076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Dewi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Sekardadu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putri</a:t>
              </a:r>
              <a:r>
                <a:rPr lang="en-US" sz="1400" dirty="0">
                  <a:latin typeface="Candara" panose="020E0502030303020204" pitchFamily="34" charset="0"/>
                </a:rPr>
                <a:t> Raja </a:t>
              </a:r>
              <a:r>
                <a:rPr lang="en-US" sz="1400" dirty="0" err="1">
                  <a:latin typeface="Candara" panose="020E0502030303020204" pitchFamily="34" charset="0"/>
                </a:rPr>
                <a:t>Blambangan</a:t>
              </a:r>
              <a:r>
                <a:rPr lang="en-US" sz="1400" dirty="0">
                  <a:latin typeface="Candara" panose="020E0502030303020204" pitchFamily="34" charset="0"/>
                </a:rPr>
                <a:t>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466E39F-789D-94AC-E13D-E76E243128A6}"/>
                </a:ext>
              </a:extLst>
            </p:cNvPr>
            <p:cNvSpPr txBox="1"/>
            <p:nvPr/>
          </p:nvSpPr>
          <p:spPr>
            <a:xfrm>
              <a:off x="555764" y="3749723"/>
              <a:ext cx="490814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 </a:t>
              </a:r>
              <a:r>
                <a:rPr lang="en-US" sz="1400" b="1" dirty="0" err="1">
                  <a:latin typeface="Candara" panose="020E0502030303020204" pitchFamily="34" charset="0"/>
                </a:rPr>
                <a:t>angkat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Nyai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Gede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Pinatih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CC16C4E7-2254-B60C-46AF-8CC5CE6CCE19}"/>
                </a:ext>
              </a:extLst>
            </p:cNvPr>
            <p:cNvSpPr txBox="1"/>
            <p:nvPr/>
          </p:nvSpPr>
          <p:spPr>
            <a:xfrm>
              <a:off x="1771330" y="2242818"/>
              <a:ext cx="3312756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Ainul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Yaqin</a:t>
              </a:r>
              <a:r>
                <a:rPr lang="en-US" sz="1400" dirty="0">
                  <a:latin typeface="Candara" panose="020E0502030303020204" pitchFamily="34" charset="0"/>
                </a:rPr>
                <a:t>, Joko </a:t>
              </a:r>
              <a:r>
                <a:rPr lang="en-US" sz="1400" dirty="0" err="1">
                  <a:latin typeface="Candara" panose="020E0502030303020204" pitchFamily="34" charset="0"/>
                </a:rPr>
                <a:t>Samudro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09EDC85-CC6B-2E3D-B978-289CC09E8ACB}"/>
              </a:ext>
            </a:extLst>
          </p:cNvPr>
          <p:cNvGrpSpPr/>
          <p:nvPr/>
        </p:nvGrpSpPr>
        <p:grpSpPr>
          <a:xfrm>
            <a:off x="4961426" y="180266"/>
            <a:ext cx="4097867" cy="4561958"/>
            <a:chOff x="4961426" y="180266"/>
            <a:chExt cx="4097867" cy="4561958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FD7E4D4D-6CB6-E14F-933E-8DF04E01EFA6}"/>
                </a:ext>
              </a:extLst>
            </p:cNvPr>
            <p:cNvGrpSpPr/>
            <p:nvPr/>
          </p:nvGrpSpPr>
          <p:grpSpPr>
            <a:xfrm>
              <a:off x="4961426" y="180266"/>
              <a:ext cx="3709830" cy="4561958"/>
              <a:chOff x="7080818" y="510179"/>
              <a:chExt cx="4652459" cy="5721103"/>
            </a:xfrm>
          </p:grpSpPr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1F7A0E74-0A89-991D-7788-F287AC5DC0E4}"/>
                  </a:ext>
                </a:extLst>
              </p:cNvPr>
              <p:cNvSpPr/>
              <p:nvPr/>
            </p:nvSpPr>
            <p:spPr>
              <a:xfrm rot="21435674">
                <a:off x="7080818" y="510179"/>
                <a:ext cx="4652459" cy="5223412"/>
              </a:xfrm>
              <a:prstGeom prst="roundRect">
                <a:avLst/>
              </a:prstGeom>
              <a:solidFill>
                <a:schemeClr val="bg1"/>
              </a:solidFill>
              <a:ln w="88900" cmpd="dbl"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A65EAEE9-4E0F-6C30-DDD9-6BB21A30375E}"/>
                  </a:ext>
                </a:extLst>
              </p:cNvPr>
              <p:cNvSpPr txBox="1"/>
              <p:nvPr/>
            </p:nvSpPr>
            <p:spPr>
              <a:xfrm rot="21435674">
                <a:off x="7362791" y="1662407"/>
                <a:ext cx="4154996" cy="3377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Raja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Blambangan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(Prabu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Sembuyu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)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menolak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Ketika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Dewi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Sekardadu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melahirkan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diperintahkan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membuang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bayinya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laut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tetapi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memasukkannya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peti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Peti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itu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ditemukan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oleh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kapal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Nyai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Gede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Pinatih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Giri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pun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diangkat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menjadi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anaknya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Giri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berguru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Ampel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Ampeldenta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6BF5CD4A-9252-DEDA-9E39-F59A9838A740}"/>
                  </a:ext>
                </a:extLst>
              </p:cNvPr>
              <p:cNvGrpSpPr/>
              <p:nvPr/>
            </p:nvGrpSpPr>
            <p:grpSpPr>
              <a:xfrm rot="21435674">
                <a:off x="8058189" y="849079"/>
                <a:ext cx="2379790" cy="432391"/>
                <a:chOff x="7468907" y="858127"/>
                <a:chExt cx="2379790" cy="432391"/>
              </a:xfrm>
            </p:grpSpPr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D636CC32-27BB-D9EB-5A21-0A01FEDF5E14}"/>
                    </a:ext>
                  </a:extLst>
                </p:cNvPr>
                <p:cNvSpPr/>
                <p:nvPr/>
              </p:nvSpPr>
              <p:spPr>
                <a:xfrm>
                  <a:off x="7468907" y="860941"/>
                  <a:ext cx="428722" cy="42872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 dirty="0"/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323843BD-6BDC-480B-F958-E2DFB82CEED6}"/>
                    </a:ext>
                  </a:extLst>
                </p:cNvPr>
                <p:cNvSpPr/>
                <p:nvPr/>
              </p:nvSpPr>
              <p:spPr>
                <a:xfrm>
                  <a:off x="8119263" y="861796"/>
                  <a:ext cx="428722" cy="42872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0433FF15-FEFE-E2BE-942B-4602FB013938}"/>
                    </a:ext>
                  </a:extLst>
                </p:cNvPr>
                <p:cNvSpPr/>
                <p:nvPr/>
              </p:nvSpPr>
              <p:spPr>
                <a:xfrm>
                  <a:off x="8769619" y="858127"/>
                  <a:ext cx="428722" cy="42872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4090E927-F021-E6B8-3619-9FD6BE7217AD}"/>
                    </a:ext>
                  </a:extLst>
                </p:cNvPr>
                <p:cNvSpPr/>
                <p:nvPr/>
              </p:nvSpPr>
              <p:spPr>
                <a:xfrm>
                  <a:off x="9419975" y="858127"/>
                  <a:ext cx="428722" cy="42872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</p:grpSp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0B526413-DDF9-7B89-897E-056A3F7F12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8056" y="4498534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552F98D-DF15-41C1-F7CC-32025C29774D}"/>
                </a:ext>
              </a:extLst>
            </p:cNvPr>
            <p:cNvSpPr/>
            <p:nvPr/>
          </p:nvSpPr>
          <p:spPr>
            <a:xfrm>
              <a:off x="7404664" y="4431624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623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237341" y="285750"/>
            <a:ext cx="2669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Giri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F9A3FEB-9710-877B-8DFB-3A4040FD020F}"/>
              </a:ext>
            </a:extLst>
          </p:cNvPr>
          <p:cNvGrpSpPr/>
          <p:nvPr/>
        </p:nvGrpSpPr>
        <p:grpSpPr>
          <a:xfrm>
            <a:off x="304801" y="1167353"/>
            <a:ext cx="8534399" cy="3233197"/>
            <a:chOff x="-138061" y="1660308"/>
            <a:chExt cx="11771432" cy="4459524"/>
          </a:xfrm>
        </p:grpSpPr>
        <p:sp>
          <p:nvSpPr>
            <p:cNvPr id="23" name="Circle: Hollow 22">
              <a:extLst>
                <a:ext uri="{FF2B5EF4-FFF2-40B4-BE49-F238E27FC236}">
                  <a16:creationId xmlns:a16="http://schemas.microsoft.com/office/drawing/2014/main" id="{826962E2-18C1-0484-D993-4C93CEC3C20F}"/>
                </a:ext>
              </a:extLst>
            </p:cNvPr>
            <p:cNvSpPr/>
            <p:nvPr/>
          </p:nvSpPr>
          <p:spPr>
            <a:xfrm>
              <a:off x="5268452" y="1660308"/>
              <a:ext cx="1041745" cy="1041730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65C968E-402D-0B57-6BAF-39DEF6F0268E}"/>
                </a:ext>
              </a:extLst>
            </p:cNvPr>
            <p:cNvSpPr/>
            <p:nvPr/>
          </p:nvSpPr>
          <p:spPr>
            <a:xfrm>
              <a:off x="6305286" y="3058855"/>
              <a:ext cx="5328085" cy="16769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7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membuka</a:t>
              </a:r>
              <a:r>
                <a:rPr lang="en-US" sz="17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pesantren</a:t>
              </a:r>
              <a:r>
                <a:rPr lang="en-US" sz="17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7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daerah</a:t>
              </a:r>
              <a:r>
                <a:rPr lang="en-US" sz="17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Gresik: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tempat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pendidikan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pengembangan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endParaRPr lang="en-US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berkembang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kekuasaan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disebut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Giri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Kedaton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F525135-4137-59C3-C2B0-B5812446518A}"/>
                </a:ext>
              </a:extLst>
            </p:cNvPr>
            <p:cNvSpPr/>
            <p:nvPr/>
          </p:nvSpPr>
          <p:spPr>
            <a:xfrm>
              <a:off x="5374444" y="1783557"/>
              <a:ext cx="812501" cy="812489"/>
            </a:xfrm>
            <a:custGeom>
              <a:avLst/>
              <a:gdLst>
                <a:gd name="connsiteX0" fmla="*/ 0 w 1056577"/>
                <a:gd name="connsiteY0" fmla="*/ 528280 h 1056560"/>
                <a:gd name="connsiteX1" fmla="*/ 528289 w 1056577"/>
                <a:gd name="connsiteY1" fmla="*/ 0 h 1056560"/>
                <a:gd name="connsiteX2" fmla="*/ 1056578 w 1056577"/>
                <a:gd name="connsiteY2" fmla="*/ 528280 h 1056560"/>
                <a:gd name="connsiteX3" fmla="*/ 528289 w 1056577"/>
                <a:gd name="connsiteY3" fmla="*/ 1056560 h 1056560"/>
                <a:gd name="connsiteX4" fmla="*/ 0 w 1056577"/>
                <a:gd name="connsiteY4" fmla="*/ 528280 h 105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577" h="1056560">
                  <a:moveTo>
                    <a:pt x="0" y="528280"/>
                  </a:moveTo>
                  <a:cubicBezTo>
                    <a:pt x="0" y="236519"/>
                    <a:pt x="236523" y="0"/>
                    <a:pt x="528289" y="0"/>
                  </a:cubicBezTo>
                  <a:cubicBezTo>
                    <a:pt x="820055" y="0"/>
                    <a:pt x="1056578" y="236519"/>
                    <a:pt x="1056578" y="528280"/>
                  </a:cubicBezTo>
                  <a:cubicBezTo>
                    <a:pt x="1056578" y="820041"/>
                    <a:pt x="820055" y="1056560"/>
                    <a:pt x="528289" y="1056560"/>
                  </a:cubicBezTo>
                  <a:cubicBezTo>
                    <a:pt x="236523" y="1056560"/>
                    <a:pt x="0" y="820041"/>
                    <a:pt x="0" y="528280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4732" tIns="154730" rIns="154732" bIns="15473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4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089ED9B-FB88-B80F-CBA8-E474F8CC766C}"/>
                </a:ext>
              </a:extLst>
            </p:cNvPr>
            <p:cNvSpPr/>
            <p:nvPr/>
          </p:nvSpPr>
          <p:spPr>
            <a:xfrm>
              <a:off x="5638754" y="2947499"/>
              <a:ext cx="222713" cy="222713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27" name="Circle: Hollow 26">
              <a:extLst>
                <a:ext uri="{FF2B5EF4-FFF2-40B4-BE49-F238E27FC236}">
                  <a16:creationId xmlns:a16="http://schemas.microsoft.com/office/drawing/2014/main" id="{BACE7417-369A-9115-0E95-3A5C448F6CF0}"/>
                </a:ext>
              </a:extLst>
            </p:cNvPr>
            <p:cNvSpPr/>
            <p:nvPr/>
          </p:nvSpPr>
          <p:spPr>
            <a:xfrm>
              <a:off x="5268452" y="3337247"/>
              <a:ext cx="1041745" cy="1041728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ED2893-A851-F313-92D5-9E6B319FEC19}"/>
                </a:ext>
              </a:extLst>
            </p:cNvPr>
            <p:cNvSpPr/>
            <p:nvPr/>
          </p:nvSpPr>
          <p:spPr>
            <a:xfrm>
              <a:off x="-138061" y="5078103"/>
              <a:ext cx="5328084" cy="10417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penasehat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panglima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militer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Kesultanan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DB4F4F3-C078-5EB2-FED8-4AD202481F63}"/>
                </a:ext>
              </a:extLst>
            </p:cNvPr>
            <p:cNvSpPr/>
            <p:nvPr/>
          </p:nvSpPr>
          <p:spPr>
            <a:xfrm>
              <a:off x="5374444" y="3460498"/>
              <a:ext cx="812501" cy="812489"/>
            </a:xfrm>
            <a:custGeom>
              <a:avLst/>
              <a:gdLst>
                <a:gd name="connsiteX0" fmla="*/ 0 w 1056577"/>
                <a:gd name="connsiteY0" fmla="*/ 528280 h 1056560"/>
                <a:gd name="connsiteX1" fmla="*/ 528289 w 1056577"/>
                <a:gd name="connsiteY1" fmla="*/ 0 h 1056560"/>
                <a:gd name="connsiteX2" fmla="*/ 1056578 w 1056577"/>
                <a:gd name="connsiteY2" fmla="*/ 528280 h 1056560"/>
                <a:gd name="connsiteX3" fmla="*/ 528289 w 1056577"/>
                <a:gd name="connsiteY3" fmla="*/ 1056560 h 1056560"/>
                <a:gd name="connsiteX4" fmla="*/ 0 w 1056577"/>
                <a:gd name="connsiteY4" fmla="*/ 528280 h 105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577" h="1056560">
                  <a:moveTo>
                    <a:pt x="0" y="528280"/>
                  </a:moveTo>
                  <a:cubicBezTo>
                    <a:pt x="0" y="236519"/>
                    <a:pt x="236523" y="0"/>
                    <a:pt x="528289" y="0"/>
                  </a:cubicBezTo>
                  <a:cubicBezTo>
                    <a:pt x="820055" y="0"/>
                    <a:pt x="1056578" y="236519"/>
                    <a:pt x="1056578" y="528280"/>
                  </a:cubicBezTo>
                  <a:cubicBezTo>
                    <a:pt x="1056578" y="820041"/>
                    <a:pt x="820055" y="1056560"/>
                    <a:pt x="528289" y="1056560"/>
                  </a:cubicBezTo>
                  <a:cubicBezTo>
                    <a:pt x="236523" y="1056560"/>
                    <a:pt x="0" y="820041"/>
                    <a:pt x="0" y="528280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4732" tIns="154730" rIns="154732" bIns="15473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4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242CAB93-0B73-3616-B0E7-5A586E211519}"/>
                </a:ext>
              </a:extLst>
            </p:cNvPr>
            <p:cNvSpPr/>
            <p:nvPr/>
          </p:nvSpPr>
          <p:spPr>
            <a:xfrm>
              <a:off x="5638754" y="4624440"/>
              <a:ext cx="222713" cy="222713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1" name="Circle: Hollow 30">
              <a:extLst>
                <a:ext uri="{FF2B5EF4-FFF2-40B4-BE49-F238E27FC236}">
                  <a16:creationId xmlns:a16="http://schemas.microsoft.com/office/drawing/2014/main" id="{78BD5921-6EAB-98FE-8AF9-010ECFFAE39D}"/>
                </a:ext>
              </a:extLst>
            </p:cNvPr>
            <p:cNvSpPr/>
            <p:nvPr/>
          </p:nvSpPr>
          <p:spPr>
            <a:xfrm>
              <a:off x="5268452" y="5014190"/>
              <a:ext cx="1041745" cy="1041728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401584F-0074-70B8-6BDD-01933AA4BF52}"/>
                </a:ext>
              </a:extLst>
            </p:cNvPr>
            <p:cNvSpPr/>
            <p:nvPr/>
          </p:nvSpPr>
          <p:spPr>
            <a:xfrm>
              <a:off x="-138061" y="1695193"/>
              <a:ext cx="5328085" cy="10417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7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melalui</a:t>
              </a:r>
              <a:r>
                <a:rPr lang="en-US" sz="17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media </a:t>
              </a:r>
              <a:r>
                <a:rPr lang="en-US" sz="17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kesenian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karya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berupa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Jelungan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Cublak-Cublak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Suweng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Gending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Asmarandana</a:t>
              </a:r>
              <a:r>
                <a:rPr lang="en-US" sz="1700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sz="17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Pucung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7BA4B75-3533-2784-B758-EB6E40985178}"/>
                </a:ext>
              </a:extLst>
            </p:cNvPr>
            <p:cNvSpPr/>
            <p:nvPr/>
          </p:nvSpPr>
          <p:spPr>
            <a:xfrm>
              <a:off x="5374444" y="5137439"/>
              <a:ext cx="812501" cy="812489"/>
            </a:xfrm>
            <a:custGeom>
              <a:avLst/>
              <a:gdLst>
                <a:gd name="connsiteX0" fmla="*/ 0 w 1056577"/>
                <a:gd name="connsiteY0" fmla="*/ 528280 h 1056560"/>
                <a:gd name="connsiteX1" fmla="*/ 528289 w 1056577"/>
                <a:gd name="connsiteY1" fmla="*/ 0 h 1056560"/>
                <a:gd name="connsiteX2" fmla="*/ 1056578 w 1056577"/>
                <a:gd name="connsiteY2" fmla="*/ 528280 h 1056560"/>
                <a:gd name="connsiteX3" fmla="*/ 528289 w 1056577"/>
                <a:gd name="connsiteY3" fmla="*/ 1056560 h 1056560"/>
                <a:gd name="connsiteX4" fmla="*/ 0 w 1056577"/>
                <a:gd name="connsiteY4" fmla="*/ 528280 h 105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577" h="1056560">
                  <a:moveTo>
                    <a:pt x="0" y="528280"/>
                  </a:moveTo>
                  <a:cubicBezTo>
                    <a:pt x="0" y="236519"/>
                    <a:pt x="236523" y="0"/>
                    <a:pt x="528289" y="0"/>
                  </a:cubicBezTo>
                  <a:cubicBezTo>
                    <a:pt x="820055" y="0"/>
                    <a:pt x="1056578" y="236519"/>
                    <a:pt x="1056578" y="528280"/>
                  </a:cubicBezTo>
                  <a:cubicBezTo>
                    <a:pt x="1056578" y="820041"/>
                    <a:pt x="820055" y="1056560"/>
                    <a:pt x="528289" y="1056560"/>
                  </a:cubicBezTo>
                  <a:cubicBezTo>
                    <a:pt x="236523" y="1056560"/>
                    <a:pt x="0" y="820041"/>
                    <a:pt x="0" y="528280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4732" tIns="154730" rIns="154732" bIns="15473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4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7345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20F1DDDF-1E01-FABE-152E-00207C7EB2F1}"/>
              </a:ext>
            </a:extLst>
          </p:cNvPr>
          <p:cNvGrpSpPr/>
          <p:nvPr/>
        </p:nvGrpSpPr>
        <p:grpSpPr>
          <a:xfrm>
            <a:off x="4724400" y="133350"/>
            <a:ext cx="3811389" cy="4450236"/>
            <a:chOff x="259136" y="210457"/>
            <a:chExt cx="5513020" cy="643708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B71A010-D1CC-774E-463A-606D805939D8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1E45661-7C76-F34F-DF86-76104F629609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A0677633-82CA-3F64-D908-0FDFBED5DA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46" name="TextBox 4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9E1F3656-D60D-DF6E-CC9C-4F9D5CE017A1}"/>
                  </a:ext>
                </a:extLst>
              </p:cNvPr>
              <p:cNvSpPr txBox="1"/>
              <p:nvPr/>
            </p:nvSpPr>
            <p:spPr>
              <a:xfrm>
                <a:off x="1607965" y="530702"/>
                <a:ext cx="3476121" cy="1112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800" b="1" dirty="0">
                    <a:latin typeface="Candara" panose="020E0502030303020204" pitchFamily="34" charset="0"/>
                  </a:rPr>
                  <a:t> Bonang</a:t>
                </a:r>
                <a:endParaRPr lang="en-US" sz="10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600" b="1" dirty="0">
                    <a:latin typeface="Candara" panose="020E0502030303020204" pitchFamily="34" charset="0"/>
                  </a:rPr>
                  <a:t>(1465 M—1525 M)</a:t>
                </a:r>
                <a:endParaRPr lang="en-ID" sz="14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C13EFDD5-C08B-A498-BC05-2AA8DFC2E096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CF569E30-66FE-7DAC-D392-9DA28DCB12B0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A732809E-232C-4AAA-B2ED-D3292541924F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ECCBE11C-7996-909E-F8E1-02D1593FF8B5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DD08C3A8-4A9D-7679-89AC-E853119D30D6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581435CB-A7D0-0C48-7AC6-F92E91217666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24F25B58-BA24-8AE5-0C48-7B134BE4763B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CF8D7C50-A344-D06F-9B03-5022D6BEFFB5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062F98DA-5943-C15C-9432-1B47461F9D0F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0827F7F5-124E-8315-0360-9D9ED2DD8972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48CB8FE-3509-2A8B-4A31-3880803386C6}"/>
                </a:ext>
              </a:extLst>
            </p:cNvPr>
            <p:cNvSpPr txBox="1"/>
            <p:nvPr/>
          </p:nvSpPr>
          <p:spPr>
            <a:xfrm>
              <a:off x="539897" y="1755253"/>
              <a:ext cx="4896532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b="1" dirty="0">
                  <a:latin typeface="Candara" panose="020E0502030303020204" pitchFamily="34" charset="0"/>
                </a:rPr>
                <a:t>Nama </a:t>
              </a:r>
              <a:r>
                <a:rPr lang="en-US" sz="1600" b="1" dirty="0" err="1">
                  <a:latin typeface="Candara" panose="020E0502030303020204" pitchFamily="34" charset="0"/>
                </a:rPr>
                <a:t>asli</a:t>
              </a:r>
              <a:r>
                <a:rPr lang="en-US" sz="1600" b="1" dirty="0">
                  <a:latin typeface="Candara" panose="020E0502030303020204" pitchFamily="34" charset="0"/>
                </a:rPr>
                <a:t>:</a:t>
              </a:r>
              <a:r>
                <a:rPr lang="en-US" sz="1600" dirty="0">
                  <a:latin typeface="Candara" panose="020E0502030303020204" pitchFamily="34" charset="0"/>
                </a:rPr>
                <a:t> Raden </a:t>
              </a:r>
              <a:r>
                <a:rPr lang="en-US" sz="1600" dirty="0" err="1">
                  <a:latin typeface="Candara" panose="020E0502030303020204" pitchFamily="34" charset="0"/>
                </a:rPr>
                <a:t>Makhdum</a:t>
              </a:r>
              <a:r>
                <a:rPr lang="en-US" sz="1600" dirty="0">
                  <a:latin typeface="Candara" panose="020E0502030303020204" pitchFamily="34" charset="0"/>
                </a:rPr>
                <a:t> Ibrahim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D4ABAFE-6D00-B485-1C6C-20D2A1A7F88F}"/>
                </a:ext>
              </a:extLst>
            </p:cNvPr>
            <p:cNvSpPr txBox="1"/>
            <p:nvPr/>
          </p:nvSpPr>
          <p:spPr>
            <a:xfrm>
              <a:off x="548072" y="2241476"/>
              <a:ext cx="4682998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b="1" dirty="0">
                  <a:latin typeface="Candara" panose="020E0502030303020204" pitchFamily="34" charset="0"/>
                </a:rPr>
                <a:t>Ayah: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Sunan</a:t>
              </a:r>
              <a:r>
                <a:rPr lang="en-US" sz="1600" dirty="0">
                  <a:latin typeface="Candara" panose="020E0502030303020204" pitchFamily="34" charset="0"/>
                </a:rPr>
                <a:t> Bonang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B646A2A-CED9-E0AD-A550-2436F0BAC146}"/>
                </a:ext>
              </a:extLst>
            </p:cNvPr>
            <p:cNvSpPr txBox="1"/>
            <p:nvPr/>
          </p:nvSpPr>
          <p:spPr>
            <a:xfrm>
              <a:off x="555764" y="3239828"/>
              <a:ext cx="4689820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b="1" dirty="0">
                  <a:latin typeface="Candara" panose="020E0502030303020204" pitchFamily="34" charset="0"/>
                </a:rPr>
                <a:t>Daerah </a:t>
              </a:r>
              <a:r>
                <a:rPr lang="en-US" sz="16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600" b="1" dirty="0">
                  <a:latin typeface="Candara" panose="020E0502030303020204" pitchFamily="34" charset="0"/>
                </a:rPr>
                <a:t> Islam: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Tuban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9FA8818-B6E1-954A-3813-CFD6195A3FF8}"/>
                </a:ext>
              </a:extLst>
            </p:cNvPr>
            <p:cNvSpPr txBox="1"/>
            <p:nvPr/>
          </p:nvSpPr>
          <p:spPr>
            <a:xfrm>
              <a:off x="555763" y="3747813"/>
              <a:ext cx="5061347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b="1" dirty="0">
                  <a:latin typeface="Candara" panose="020E0502030303020204" pitchFamily="34" charset="0"/>
                </a:rPr>
                <a:t>Lokasi </a:t>
              </a:r>
              <a:r>
                <a:rPr lang="en-US" sz="1600" b="1" dirty="0" err="1">
                  <a:latin typeface="Candara" panose="020E0502030303020204" pitchFamily="34" charset="0"/>
                </a:rPr>
                <a:t>makam</a:t>
              </a:r>
              <a:r>
                <a:rPr lang="en-US" sz="1600" b="1" dirty="0">
                  <a:latin typeface="Candara" panose="020E0502030303020204" pitchFamily="34" charset="0"/>
                </a:rPr>
                <a:t>: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Desa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Kuterojo</a:t>
              </a:r>
              <a:r>
                <a:rPr lang="en-US" sz="1600" dirty="0"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latin typeface="Candara" panose="020E0502030303020204" pitchFamily="34" charset="0"/>
                </a:rPr>
                <a:t>Tuban</a:t>
              </a:r>
              <a:r>
                <a:rPr lang="en-US" sz="1600" dirty="0">
                  <a:latin typeface="Candara" panose="020E0502030303020204" pitchFamily="34" charset="0"/>
                </a:rPr>
                <a:t>,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820F4D4-38C5-9B8B-BD8F-46B1797463CB}"/>
                </a:ext>
              </a:extLst>
            </p:cNvPr>
            <p:cNvSpPr txBox="1"/>
            <p:nvPr/>
          </p:nvSpPr>
          <p:spPr>
            <a:xfrm>
              <a:off x="2507803" y="4255812"/>
              <a:ext cx="2198646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dirty="0" err="1">
                  <a:latin typeface="Candara" panose="020E0502030303020204" pitchFamily="34" charset="0"/>
                </a:rPr>
                <a:t>Jawa</a:t>
              </a:r>
              <a:r>
                <a:rPr lang="en-US" sz="1600" dirty="0">
                  <a:latin typeface="Candara" panose="020E0502030303020204" pitchFamily="34" charset="0"/>
                </a:rPr>
                <a:t> Timur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9894D8C-37F2-3D7A-9D19-E665C116475D}"/>
                </a:ext>
              </a:extLst>
            </p:cNvPr>
            <p:cNvSpPr txBox="1"/>
            <p:nvPr/>
          </p:nvSpPr>
          <p:spPr>
            <a:xfrm>
              <a:off x="548072" y="2735455"/>
              <a:ext cx="4682998" cy="4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600" b="1" dirty="0">
                  <a:latin typeface="Candara" panose="020E0502030303020204" pitchFamily="34" charset="0"/>
                </a:rPr>
                <a:t>Ibu: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Nyai</a:t>
              </a:r>
              <a:r>
                <a:rPr lang="en-US" sz="1600" dirty="0"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latin typeface="Candara" panose="020E0502030303020204" pitchFamily="34" charset="0"/>
                </a:rPr>
                <a:t>Ageng</a:t>
              </a:r>
              <a:r>
                <a:rPr lang="en-US" sz="1600" dirty="0">
                  <a:latin typeface="Candara" panose="020E0502030303020204" pitchFamily="34" charset="0"/>
                </a:rPr>
                <a:t> Manila</a:t>
              </a:r>
              <a:endParaRPr lang="en-ID" sz="16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6B552D-839F-0BBE-F194-98B7B229E8FD}"/>
              </a:ext>
            </a:extLst>
          </p:cNvPr>
          <p:cNvGrpSpPr/>
          <p:nvPr/>
        </p:nvGrpSpPr>
        <p:grpSpPr>
          <a:xfrm>
            <a:off x="875522" y="591773"/>
            <a:ext cx="3562577" cy="3899499"/>
            <a:chOff x="875522" y="591773"/>
            <a:chExt cx="3562577" cy="3899499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12CCF13-2F36-9137-B9E0-745571F0AE95}"/>
                </a:ext>
              </a:extLst>
            </p:cNvPr>
            <p:cNvGrpSpPr/>
            <p:nvPr/>
          </p:nvGrpSpPr>
          <p:grpSpPr>
            <a:xfrm rot="20863319">
              <a:off x="875522" y="591773"/>
              <a:ext cx="3149452" cy="3899499"/>
              <a:chOff x="7092918" y="1103074"/>
              <a:chExt cx="4100734" cy="5077330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187BEA75-8987-EAA2-43B2-3E99161BBEB9}"/>
                  </a:ext>
                </a:extLst>
              </p:cNvPr>
              <p:cNvGrpSpPr/>
              <p:nvPr/>
            </p:nvGrpSpPr>
            <p:grpSpPr>
              <a:xfrm rot="21435674">
                <a:off x="7092918" y="1103074"/>
                <a:ext cx="4100734" cy="4645545"/>
                <a:chOff x="6605942" y="558308"/>
                <a:chExt cx="4100734" cy="4645545"/>
              </a:xfrm>
            </p:grpSpPr>
            <p:sp>
              <p:nvSpPr>
                <p:cNvPr id="60" name="Rectangle: Rounded Corners 59">
                  <a:extLst>
                    <a:ext uri="{FF2B5EF4-FFF2-40B4-BE49-F238E27FC236}">
                      <a16:creationId xmlns:a16="http://schemas.microsoft.com/office/drawing/2014/main" id="{D0A3C724-D8D4-161E-2DA8-230F2DD2D819}"/>
                    </a:ext>
                  </a:extLst>
                </p:cNvPr>
                <p:cNvSpPr/>
                <p:nvPr/>
              </p:nvSpPr>
              <p:spPr>
                <a:xfrm>
                  <a:off x="6605942" y="558308"/>
                  <a:ext cx="4100734" cy="4645545"/>
                </a:xfrm>
                <a:prstGeom prst="roundRect">
                  <a:avLst/>
                </a:prstGeom>
                <a:solidFill>
                  <a:schemeClr val="bg1"/>
                </a:solidFill>
                <a:ln w="88900" cmpd="dbl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400" dirty="0"/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D096E679-5B41-C804-B026-CA77F56669EA}"/>
                    </a:ext>
                  </a:extLst>
                </p:cNvPr>
                <p:cNvSpPr txBox="1"/>
                <p:nvPr/>
              </p:nvSpPr>
              <p:spPr>
                <a:xfrm>
                  <a:off x="6985480" y="1418713"/>
                  <a:ext cx="3394612" cy="32459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Bonang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mendapat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ilmu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agama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ayahnya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,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Ampel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Bersama Raden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Paku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(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Giri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),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menuntut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ilmu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kepada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Maulana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Ishaq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di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Pasai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endParaRPr lang="en-ID" sz="16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222D0308-B024-28AD-B0A5-969C550AA0F1}"/>
                    </a:ext>
                  </a:extLst>
                </p:cNvPr>
                <p:cNvGrpSpPr/>
                <p:nvPr/>
              </p:nvGrpSpPr>
              <p:grpSpPr>
                <a:xfrm>
                  <a:off x="7467288" y="864938"/>
                  <a:ext cx="2379582" cy="431613"/>
                  <a:chOff x="7467288" y="864938"/>
                  <a:chExt cx="2379582" cy="431613"/>
                </a:xfrm>
              </p:grpSpPr>
              <p:sp>
                <p:nvSpPr>
                  <p:cNvPr id="63" name="Oval 62">
                    <a:extLst>
                      <a:ext uri="{FF2B5EF4-FFF2-40B4-BE49-F238E27FC236}">
                        <a16:creationId xmlns:a16="http://schemas.microsoft.com/office/drawing/2014/main" id="{87B697EC-B907-1D72-0005-ECC4F73C97F4}"/>
                      </a:ext>
                    </a:extLst>
                  </p:cNvPr>
                  <p:cNvSpPr/>
                  <p:nvPr/>
                </p:nvSpPr>
                <p:spPr>
                  <a:xfrm>
                    <a:off x="7467288" y="866974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 dirty="0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63B8AE31-1EBF-E18B-ECB2-29A21EEC980F}"/>
                      </a:ext>
                    </a:extLst>
                  </p:cNvPr>
                  <p:cNvSpPr/>
                  <p:nvPr/>
                </p:nvSpPr>
                <p:spPr>
                  <a:xfrm>
                    <a:off x="8117644" y="867829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71FCC794-0EEF-E107-42D2-5BE8DC49CDC0}"/>
                      </a:ext>
                    </a:extLst>
                  </p:cNvPr>
                  <p:cNvSpPr/>
                  <p:nvPr/>
                </p:nvSpPr>
                <p:spPr>
                  <a:xfrm>
                    <a:off x="8767792" y="864938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/>
                  </a:p>
                </p:txBody>
              </p:sp>
              <p:sp>
                <p:nvSpPr>
                  <p:cNvPr id="66" name="Oval 65">
                    <a:extLst>
                      <a:ext uri="{FF2B5EF4-FFF2-40B4-BE49-F238E27FC236}">
                        <a16:creationId xmlns:a16="http://schemas.microsoft.com/office/drawing/2014/main" id="{670DED1B-1562-3FE9-A8F9-8F7421DE58D7}"/>
                      </a:ext>
                    </a:extLst>
                  </p:cNvPr>
                  <p:cNvSpPr/>
                  <p:nvPr/>
                </p:nvSpPr>
                <p:spPr>
                  <a:xfrm>
                    <a:off x="9418148" y="864938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 dirty="0"/>
                  </a:p>
                </p:txBody>
              </p:sp>
            </p:grpSp>
          </p:grpSp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4CD597F8-1F20-C9B4-CFE1-0A4FDB5D3F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36681">
                <a:off x="9208384" y="4447656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E905287-DC54-1691-FC01-CA783FEACB36}"/>
                </a:ext>
              </a:extLst>
            </p:cNvPr>
            <p:cNvSpPr/>
            <p:nvPr/>
          </p:nvSpPr>
          <p:spPr>
            <a:xfrm>
              <a:off x="2783470" y="3990256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8743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2960823" y="285750"/>
            <a:ext cx="3222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Bonang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7CBFBB-4288-DF5C-A097-A572BDA64F72}"/>
              </a:ext>
            </a:extLst>
          </p:cNvPr>
          <p:cNvGrpSpPr/>
          <p:nvPr/>
        </p:nvGrpSpPr>
        <p:grpSpPr>
          <a:xfrm>
            <a:off x="48162" y="1047750"/>
            <a:ext cx="9400638" cy="3402436"/>
            <a:chOff x="638625" y="1388111"/>
            <a:chExt cx="11277599" cy="4081777"/>
          </a:xfrm>
        </p:grpSpPr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DC1EBAB1-CB03-AFD8-FEA3-568C08A29A28}"/>
                </a:ext>
              </a:extLst>
            </p:cNvPr>
            <p:cNvSpPr/>
            <p:nvPr/>
          </p:nvSpPr>
          <p:spPr>
            <a:xfrm>
              <a:off x="5746097" y="1388111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531697-4B41-BF25-0F97-93A449BAD460}"/>
                </a:ext>
              </a:extLst>
            </p:cNvPr>
            <p:cNvSpPr/>
            <p:nvPr/>
          </p:nvSpPr>
          <p:spPr>
            <a:xfrm>
              <a:off x="638625" y="1427572"/>
              <a:ext cx="5134557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membuka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pesantren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Tuban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Jawa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Timur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9BD823F-8C07-9EC6-761F-209D70100C30}"/>
                </a:ext>
              </a:extLst>
            </p:cNvPr>
            <p:cNvSpPr/>
            <p:nvPr/>
          </p:nvSpPr>
          <p:spPr>
            <a:xfrm>
              <a:off x="5827887" y="1469900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/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2A4B0CC-431F-1DBD-D477-F0AA217A64A0}"/>
                </a:ext>
              </a:extLst>
            </p:cNvPr>
            <p:cNvSpPr/>
            <p:nvPr/>
          </p:nvSpPr>
          <p:spPr>
            <a:xfrm>
              <a:off x="6043874" y="2242290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54A003EB-CAAB-2538-884E-CC7FAB3F7DAC}"/>
                </a:ext>
              </a:extLst>
            </p:cNvPr>
            <p:cNvSpPr/>
            <p:nvPr/>
          </p:nvSpPr>
          <p:spPr>
            <a:xfrm>
              <a:off x="5746097" y="250092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9716C78-5A7A-72F0-398A-1162BB043541}"/>
                </a:ext>
              </a:extLst>
            </p:cNvPr>
            <p:cNvSpPr/>
            <p:nvPr/>
          </p:nvSpPr>
          <p:spPr>
            <a:xfrm>
              <a:off x="6503186" y="2526942"/>
              <a:ext cx="5413038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menguasai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fikih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ushuluddin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tasawuf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9BA54F5-61DA-3577-024D-88E45DF049EB}"/>
                </a:ext>
              </a:extLst>
            </p:cNvPr>
            <p:cNvSpPr/>
            <p:nvPr/>
          </p:nvSpPr>
          <p:spPr>
            <a:xfrm>
              <a:off x="5827887" y="2582715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/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B9A3C264-FACB-4A12-9039-09E659E9315F}"/>
                </a:ext>
              </a:extLst>
            </p:cNvPr>
            <p:cNvSpPr/>
            <p:nvPr/>
          </p:nvSpPr>
          <p:spPr>
            <a:xfrm>
              <a:off x="6043874" y="3355104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35" name="Circle: Hollow 34">
              <a:extLst>
                <a:ext uri="{FF2B5EF4-FFF2-40B4-BE49-F238E27FC236}">
                  <a16:creationId xmlns:a16="http://schemas.microsoft.com/office/drawing/2014/main" id="{D8FFE847-209E-A21D-9005-759D408CBEC0}"/>
                </a:ext>
              </a:extLst>
            </p:cNvPr>
            <p:cNvSpPr/>
            <p:nvPr/>
          </p:nvSpPr>
          <p:spPr>
            <a:xfrm>
              <a:off x="5746097" y="3613740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6E101B9-AD6C-A789-EE70-37816425181C}"/>
                </a:ext>
              </a:extLst>
            </p:cNvPr>
            <p:cNvSpPr/>
            <p:nvPr/>
          </p:nvSpPr>
          <p:spPr>
            <a:xfrm>
              <a:off x="638625" y="3653199"/>
              <a:ext cx="5134557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terampil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bidang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sastra,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karyanya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antara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lain 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Suluk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Sunan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Bonang,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tembang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Tombo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Ati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dan 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Suluk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Wijil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17082E1-84CE-A81B-E5F8-2F057D469C5F}"/>
                </a:ext>
              </a:extLst>
            </p:cNvPr>
            <p:cNvSpPr/>
            <p:nvPr/>
          </p:nvSpPr>
          <p:spPr>
            <a:xfrm>
              <a:off x="5827887" y="369552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E8B1B98C-B4A8-B9E1-3EF3-2C97077172DD}"/>
                </a:ext>
              </a:extLst>
            </p:cNvPr>
            <p:cNvSpPr/>
            <p:nvPr/>
          </p:nvSpPr>
          <p:spPr>
            <a:xfrm>
              <a:off x="6043874" y="4467918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41" name="Circle: Hollow 40">
              <a:extLst>
                <a:ext uri="{FF2B5EF4-FFF2-40B4-BE49-F238E27FC236}">
                  <a16:creationId xmlns:a16="http://schemas.microsoft.com/office/drawing/2014/main" id="{7A7DC1B9-BEC2-7F2A-537D-B369F15BFFD7}"/>
                </a:ext>
              </a:extLst>
            </p:cNvPr>
            <p:cNvSpPr/>
            <p:nvPr/>
          </p:nvSpPr>
          <p:spPr>
            <a:xfrm>
              <a:off x="5746097" y="472655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 sz="200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49A9282-90E2-BA03-A303-50B6DE8A9A75}"/>
                </a:ext>
              </a:extLst>
            </p:cNvPr>
            <p:cNvSpPr/>
            <p:nvPr/>
          </p:nvSpPr>
          <p:spPr>
            <a:xfrm>
              <a:off x="6494737" y="4752571"/>
              <a:ext cx="4957028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berdakwah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media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seni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budaya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berupa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gamelan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wayang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;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cerita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wayangnya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diubah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sesuai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nilai-nilai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7D96D2A-0EEC-B897-ED06-5F287EF7037E}"/>
                </a:ext>
              </a:extLst>
            </p:cNvPr>
            <p:cNvSpPr/>
            <p:nvPr/>
          </p:nvSpPr>
          <p:spPr>
            <a:xfrm>
              <a:off x="5827887" y="4808343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C02E8FA-C3B0-DAE1-1F12-AE7052AB5DDC}"/>
                </a:ext>
              </a:extLst>
            </p:cNvPr>
            <p:cNvSpPr/>
            <p:nvPr/>
          </p:nvSpPr>
          <p:spPr>
            <a:xfrm>
              <a:off x="5827887" y="146989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92F6A38-884F-9EA8-01F1-425CD6494EA7}"/>
                </a:ext>
              </a:extLst>
            </p:cNvPr>
            <p:cNvSpPr/>
            <p:nvPr/>
          </p:nvSpPr>
          <p:spPr>
            <a:xfrm>
              <a:off x="5827887" y="2582714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977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C25DAF-9545-883D-5CE8-445189D905F9}"/>
              </a:ext>
            </a:extLst>
          </p:cNvPr>
          <p:cNvGrpSpPr/>
          <p:nvPr/>
        </p:nvGrpSpPr>
        <p:grpSpPr>
          <a:xfrm>
            <a:off x="609600" y="133350"/>
            <a:ext cx="3811390" cy="4450237"/>
            <a:chOff x="259136" y="210457"/>
            <a:chExt cx="5513020" cy="643708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FE9CFB5-5974-AA2C-E7E8-6853DB4BB609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4459E67D-13DA-360A-0D0E-1568AAD63278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2E725689-B2EE-5157-FFB6-BF4645CBE0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77" name="TextBox 7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CD8C468E-BEF3-C562-7CD6-84EA595BF529}"/>
                  </a:ext>
                </a:extLst>
              </p:cNvPr>
              <p:cNvSpPr txBox="1"/>
              <p:nvPr/>
            </p:nvSpPr>
            <p:spPr>
              <a:xfrm>
                <a:off x="1607966" y="530702"/>
                <a:ext cx="3476121" cy="979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Kalijaga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(1450 M—1513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11746A60-23CE-B33B-9193-0B41A1246548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9E31163F-B28D-F5FB-C2A1-82D1069A498B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25B5CCC7-9211-2675-D998-BE0CA95E7ADE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1AA92448-3AD7-0187-8562-7F77B1CBDAB3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569B086B-6169-2EFF-2A34-F872E9E49A38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8E08609C-294C-F108-D194-571326F3990C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6B494DDC-35AC-DE4F-7D38-0343E0223EAB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>
                  <a:extLst>
                    <a:ext uri="{FF2B5EF4-FFF2-40B4-BE49-F238E27FC236}">
                      <a16:creationId xmlns:a16="http://schemas.microsoft.com/office/drawing/2014/main" id="{FCB8F469-84F2-B449-EDC9-F89C18FD14C8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19102615-49F0-4B76-2C20-AB20BC8CDAF0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34C1EB2A-83CF-933E-62D0-138152370433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9E06AA2-80B3-89CD-6960-6705F719A489}"/>
                </a:ext>
              </a:extLst>
            </p:cNvPr>
            <p:cNvSpPr txBox="1"/>
            <p:nvPr/>
          </p:nvSpPr>
          <p:spPr>
            <a:xfrm>
              <a:off x="539897" y="1755254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Raden Mas Said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4CE3616-2369-C687-D902-BB905B16FBA0}"/>
                </a:ext>
              </a:extLst>
            </p:cNvPr>
            <p:cNvSpPr txBox="1"/>
            <p:nvPr/>
          </p:nvSpPr>
          <p:spPr>
            <a:xfrm>
              <a:off x="548071" y="3242948"/>
              <a:ext cx="5216392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Tumenggung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Wilatikta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bupati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Tuban</a:t>
              </a:r>
              <a:r>
                <a:rPr lang="en-US" sz="1400" dirty="0">
                  <a:latin typeface="Candara" panose="020E0502030303020204" pitchFamily="34" charset="0"/>
                </a:rPr>
                <a:t>) 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33619B3-4433-92B2-E31F-A70A7F01C230}"/>
                </a:ext>
              </a:extLst>
            </p:cNvPr>
            <p:cNvSpPr txBox="1"/>
            <p:nvPr/>
          </p:nvSpPr>
          <p:spPr>
            <a:xfrm>
              <a:off x="555766" y="4258006"/>
              <a:ext cx="4908147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asal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Tuban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3607BBB-CEB4-EC8A-83FD-E121DCE3DF49}"/>
                </a:ext>
              </a:extLst>
            </p:cNvPr>
            <p:cNvSpPr txBox="1"/>
            <p:nvPr/>
          </p:nvSpPr>
          <p:spPr>
            <a:xfrm>
              <a:off x="555761" y="4763812"/>
              <a:ext cx="5216393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Kadilangu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latin typeface="Candara" panose="020E0502030303020204" pitchFamily="34" charset="0"/>
                </a:rPr>
                <a:t>Demak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917320A-2A04-5CED-8874-73090FEFB227}"/>
                </a:ext>
              </a:extLst>
            </p:cNvPr>
            <p:cNvSpPr txBox="1"/>
            <p:nvPr/>
          </p:nvSpPr>
          <p:spPr>
            <a:xfrm>
              <a:off x="2177142" y="5271811"/>
              <a:ext cx="292145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Tengah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62C9E7A-D240-DC0F-99CA-3D23D1A12607}"/>
                </a:ext>
              </a:extLst>
            </p:cNvPr>
            <p:cNvSpPr txBox="1"/>
            <p:nvPr/>
          </p:nvSpPr>
          <p:spPr>
            <a:xfrm>
              <a:off x="536064" y="2247291"/>
              <a:ext cx="5216390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lain: </a:t>
              </a:r>
              <a:r>
                <a:rPr lang="en-US" sz="1400" dirty="0" err="1">
                  <a:latin typeface="Candara" panose="020E0502030303020204" pitchFamily="34" charset="0"/>
                </a:rPr>
                <a:t>Susuhunan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Tuban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latin typeface="Candara" panose="020E0502030303020204" pitchFamily="34" charset="0"/>
                </a:rPr>
                <a:t>Syekh</a:t>
              </a:r>
              <a:r>
                <a:rPr lang="en-US" sz="1400" dirty="0">
                  <a:latin typeface="Candara" panose="020E0502030303020204" pitchFamily="34" charset="0"/>
                </a:rPr>
                <a:t> Malaya, 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B2CA9EC-1648-26B9-594F-BDB5F66D23A9}"/>
                </a:ext>
              </a:extLst>
            </p:cNvPr>
            <p:cNvSpPr txBox="1"/>
            <p:nvPr/>
          </p:nvSpPr>
          <p:spPr>
            <a:xfrm>
              <a:off x="1756227" y="2740297"/>
              <a:ext cx="3739762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Lokajaya</a:t>
              </a:r>
              <a:r>
                <a:rPr lang="en-US" sz="1400" dirty="0">
                  <a:latin typeface="Candara" panose="020E0502030303020204" pitchFamily="34" charset="0"/>
                </a:rPr>
                <a:t>, Raden Abdurrahman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ACA7C01-8AAC-DC3C-2E0A-3207F1AC0AED}"/>
                </a:ext>
              </a:extLst>
            </p:cNvPr>
            <p:cNvSpPr txBox="1"/>
            <p:nvPr/>
          </p:nvSpPr>
          <p:spPr>
            <a:xfrm>
              <a:off x="555761" y="3753388"/>
              <a:ext cx="4959926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 err="1">
                  <a:latin typeface="Candara" panose="020E0502030303020204" pitchFamily="34" charset="0"/>
                </a:rPr>
                <a:t>Istri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Dewi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Saroh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putri</a:t>
              </a:r>
              <a:r>
                <a:rPr lang="en-US" sz="1400" dirty="0">
                  <a:latin typeface="Candara" panose="020E0502030303020204" pitchFamily="34" charset="0"/>
                </a:rPr>
                <a:t> Maulana </a:t>
              </a:r>
              <a:r>
                <a:rPr lang="en-US" sz="1400" dirty="0" err="1">
                  <a:latin typeface="Candara" panose="020E0502030303020204" pitchFamily="34" charset="0"/>
                </a:rPr>
                <a:t>Ishaq</a:t>
              </a:r>
              <a:r>
                <a:rPr lang="en-US" sz="1400" dirty="0">
                  <a:latin typeface="Candara" panose="020E0502030303020204" pitchFamily="34" charset="0"/>
                </a:rPr>
                <a:t>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F79B4AA-52B8-0199-7BB4-E7C111504860}"/>
              </a:ext>
            </a:extLst>
          </p:cNvPr>
          <p:cNvGrpSpPr/>
          <p:nvPr/>
        </p:nvGrpSpPr>
        <p:grpSpPr>
          <a:xfrm>
            <a:off x="4980662" y="552260"/>
            <a:ext cx="4076788" cy="4019038"/>
            <a:chOff x="4980662" y="552260"/>
            <a:chExt cx="4076788" cy="4019038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3DE9E65-1A20-5BCB-A1AE-A3F3179BC6F3}"/>
                </a:ext>
              </a:extLst>
            </p:cNvPr>
            <p:cNvGrpSpPr/>
            <p:nvPr/>
          </p:nvGrpSpPr>
          <p:grpSpPr>
            <a:xfrm rot="618763">
              <a:off x="4980662" y="552260"/>
              <a:ext cx="3931824" cy="3810088"/>
              <a:chOff x="7092918" y="1103074"/>
              <a:chExt cx="4793975" cy="4645545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F5A2B72B-551E-1F10-4039-192BB0D9B385}"/>
                  </a:ext>
                </a:extLst>
              </p:cNvPr>
              <p:cNvGrpSpPr/>
              <p:nvPr/>
            </p:nvGrpSpPr>
            <p:grpSpPr>
              <a:xfrm rot="21435674">
                <a:off x="7092918" y="1103074"/>
                <a:ext cx="4100734" cy="4645545"/>
                <a:chOff x="6605942" y="558308"/>
                <a:chExt cx="4100734" cy="4645545"/>
              </a:xfrm>
            </p:grpSpPr>
            <p:sp>
              <p:nvSpPr>
                <p:cNvPr id="91" name="Rectangle: Rounded Corners 90">
                  <a:extLst>
                    <a:ext uri="{FF2B5EF4-FFF2-40B4-BE49-F238E27FC236}">
                      <a16:creationId xmlns:a16="http://schemas.microsoft.com/office/drawing/2014/main" id="{5BA6B61C-7647-D6F1-3E36-3A6CE2443261}"/>
                    </a:ext>
                  </a:extLst>
                </p:cNvPr>
                <p:cNvSpPr/>
                <p:nvPr/>
              </p:nvSpPr>
              <p:spPr>
                <a:xfrm>
                  <a:off x="6605942" y="558308"/>
                  <a:ext cx="4100734" cy="4645545"/>
                </a:xfrm>
                <a:prstGeom prst="roundRect">
                  <a:avLst/>
                </a:prstGeom>
                <a:solidFill>
                  <a:schemeClr val="bg1"/>
                </a:solidFill>
                <a:ln w="88900" cmpd="dbl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00" dirty="0"/>
                </a:p>
              </p:txBody>
            </p:sp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id="{62BCCBB7-7DA1-2CD6-279E-9E31FF71AF96}"/>
                    </a:ext>
                  </a:extLst>
                </p:cNvPr>
                <p:cNvSpPr txBox="1"/>
                <p:nvPr/>
              </p:nvSpPr>
              <p:spPr>
                <a:xfrm rot="29198">
                  <a:off x="7027536" y="1767709"/>
                  <a:ext cx="3394612" cy="25705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Semasa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muda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,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dikenal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sebagai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remaja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yang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tidak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baik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Berkat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dakwah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Bonang,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ia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bertaubat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dan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berusaha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menjadi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manusia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yang </a:t>
                  </a:r>
                  <a:r>
                    <a:rPr lang="en-US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baik</a:t>
                  </a:r>
                  <a:r>
                    <a:rPr lang="en-US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70D12F43-05C4-1703-17A8-F69A792D644A}"/>
                    </a:ext>
                  </a:extLst>
                </p:cNvPr>
                <p:cNvGrpSpPr/>
                <p:nvPr/>
              </p:nvGrpSpPr>
              <p:grpSpPr>
                <a:xfrm>
                  <a:off x="7468907" y="858127"/>
                  <a:ext cx="2379790" cy="432391"/>
                  <a:chOff x="7468907" y="858127"/>
                  <a:chExt cx="2379790" cy="432391"/>
                </a:xfrm>
              </p:grpSpPr>
              <p:sp>
                <p:nvSpPr>
                  <p:cNvPr id="94" name="Oval 93">
                    <a:extLst>
                      <a:ext uri="{FF2B5EF4-FFF2-40B4-BE49-F238E27FC236}">
                        <a16:creationId xmlns:a16="http://schemas.microsoft.com/office/drawing/2014/main" id="{8ED1F8DF-2F63-4204-C6F7-FB568B6C17AF}"/>
                      </a:ext>
                    </a:extLst>
                  </p:cNvPr>
                  <p:cNvSpPr/>
                  <p:nvPr/>
                </p:nvSpPr>
                <p:spPr>
                  <a:xfrm>
                    <a:off x="7468907" y="860941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600" dirty="0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F2F20D46-AB0A-25BF-C151-34E2FB37556F}"/>
                      </a:ext>
                    </a:extLst>
                  </p:cNvPr>
                  <p:cNvSpPr/>
                  <p:nvPr/>
                </p:nvSpPr>
                <p:spPr>
                  <a:xfrm>
                    <a:off x="8119263" y="861796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600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2F9D68AD-9ED4-E52E-192B-930F6E88664C}"/>
                      </a:ext>
                    </a:extLst>
                  </p:cNvPr>
                  <p:cNvSpPr/>
                  <p:nvPr/>
                </p:nvSpPr>
                <p:spPr>
                  <a:xfrm>
                    <a:off x="8769619" y="858127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600"/>
                  </a:p>
                </p:txBody>
              </p:sp>
              <p:sp>
                <p:nvSpPr>
                  <p:cNvPr id="97" name="Oval 96">
                    <a:extLst>
                      <a:ext uri="{FF2B5EF4-FFF2-40B4-BE49-F238E27FC236}">
                        <a16:creationId xmlns:a16="http://schemas.microsoft.com/office/drawing/2014/main" id="{A1C22076-6284-E0A0-2B57-7686BA657965}"/>
                      </a:ext>
                    </a:extLst>
                  </p:cNvPr>
                  <p:cNvSpPr/>
                  <p:nvPr/>
                </p:nvSpPr>
                <p:spPr>
                  <a:xfrm>
                    <a:off x="9419975" y="858127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600"/>
                  </a:p>
                </p:txBody>
              </p:sp>
            </p:grpSp>
          </p:grp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CBBA79F8-1B35-7574-6C2D-77EA0BF87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81237">
                <a:off x="10425140" y="4269690"/>
                <a:ext cx="1461753" cy="1461754"/>
              </a:xfrm>
              <a:prstGeom prst="rect">
                <a:avLst/>
              </a:prstGeom>
            </p:spPr>
          </p:pic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7F4F8E2-3E2E-5F16-5346-AF519DF9112C}"/>
                </a:ext>
              </a:extLst>
            </p:cNvPr>
            <p:cNvSpPr/>
            <p:nvPr/>
          </p:nvSpPr>
          <p:spPr>
            <a:xfrm>
              <a:off x="7402821" y="4266498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778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2950405" y="285750"/>
            <a:ext cx="3243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Kalijaga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590C96-52DE-B58C-0F79-3CD9EA6FE3B6}"/>
              </a:ext>
            </a:extLst>
          </p:cNvPr>
          <p:cNvGrpSpPr/>
          <p:nvPr/>
        </p:nvGrpSpPr>
        <p:grpSpPr>
          <a:xfrm>
            <a:off x="-306124" y="747415"/>
            <a:ext cx="9756247" cy="3965767"/>
            <a:chOff x="283029" y="1445381"/>
            <a:chExt cx="11625942" cy="472577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0564F3A-EFA7-5DCF-04C3-B4B68B358FAD}"/>
                </a:ext>
              </a:extLst>
            </p:cNvPr>
            <p:cNvSpPr/>
            <p:nvPr/>
          </p:nvSpPr>
          <p:spPr>
            <a:xfrm>
              <a:off x="6406083" y="4461151"/>
              <a:ext cx="5502888" cy="570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mengubah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bentuk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wayang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lakon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sesuai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ajaran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8450415-9784-60CF-2AB8-4A81B227DB35}"/>
                </a:ext>
              </a:extLst>
            </p:cNvPr>
            <p:cNvGrpSpPr/>
            <p:nvPr/>
          </p:nvGrpSpPr>
          <p:grpSpPr>
            <a:xfrm>
              <a:off x="283029" y="1445381"/>
              <a:ext cx="10863943" cy="4725770"/>
              <a:chOff x="283029" y="1445381"/>
              <a:chExt cx="10863943" cy="4725770"/>
            </a:xfrm>
          </p:grpSpPr>
          <p:sp>
            <p:nvSpPr>
              <p:cNvPr id="25" name="Circle: Hollow 24">
                <a:extLst>
                  <a:ext uri="{FF2B5EF4-FFF2-40B4-BE49-F238E27FC236}">
                    <a16:creationId xmlns:a16="http://schemas.microsoft.com/office/drawing/2014/main" id="{C41AA672-C51D-BB68-8024-ED2250B31190}"/>
                  </a:ext>
                </a:extLst>
              </p:cNvPr>
              <p:cNvSpPr/>
              <p:nvPr/>
            </p:nvSpPr>
            <p:spPr>
              <a:xfrm>
                <a:off x="5789169" y="1683655"/>
                <a:ext cx="613661" cy="613652"/>
              </a:xfrm>
              <a:prstGeom prst="donut">
                <a:avLst>
                  <a:gd name="adj" fmla="val 11010"/>
                </a:avLst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1E3A930E-1ADD-B23D-87D8-43063D88B8B3}"/>
                  </a:ext>
                </a:extLst>
              </p:cNvPr>
              <p:cNvSpPr/>
              <p:nvPr/>
            </p:nvSpPr>
            <p:spPr>
              <a:xfrm>
                <a:off x="754742" y="1445381"/>
                <a:ext cx="5031174" cy="11427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r"/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memulai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dakwah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Desa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Kalijaga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(Cirebon),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lalu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mengislamkan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Indramayu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Pamanukan</a:t>
                </a:r>
                <a:endParaRPr lang="en-ID" sz="17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A070BF2-8846-9C65-5C17-3CCBA15C4AB8}"/>
                  </a:ext>
                </a:extLst>
              </p:cNvPr>
              <p:cNvSpPr/>
              <p:nvPr/>
            </p:nvSpPr>
            <p:spPr>
              <a:xfrm>
                <a:off x="5856690" y="1751175"/>
                <a:ext cx="478619" cy="478612"/>
              </a:xfrm>
              <a:custGeom>
                <a:avLst/>
                <a:gdLst>
                  <a:gd name="connsiteX0" fmla="*/ 0 w 604642"/>
                  <a:gd name="connsiteY0" fmla="*/ 302317 h 604633"/>
                  <a:gd name="connsiteX1" fmla="*/ 302321 w 604642"/>
                  <a:gd name="connsiteY1" fmla="*/ 0 h 604633"/>
                  <a:gd name="connsiteX2" fmla="*/ 604642 w 604642"/>
                  <a:gd name="connsiteY2" fmla="*/ 302317 h 604633"/>
                  <a:gd name="connsiteX3" fmla="*/ 302321 w 604642"/>
                  <a:gd name="connsiteY3" fmla="*/ 604634 h 604633"/>
                  <a:gd name="connsiteX4" fmla="*/ 0 w 604642"/>
                  <a:gd name="connsiteY4" fmla="*/ 302317 h 60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42" h="604633">
                    <a:moveTo>
                      <a:pt x="0" y="302317"/>
                    </a:moveTo>
                    <a:cubicBezTo>
                      <a:pt x="0" y="135352"/>
                      <a:pt x="135354" y="0"/>
                      <a:pt x="302321" y="0"/>
                    </a:cubicBezTo>
                    <a:cubicBezTo>
                      <a:pt x="469288" y="0"/>
                      <a:pt x="604642" y="135352"/>
                      <a:pt x="604642" y="302317"/>
                    </a:cubicBezTo>
                    <a:cubicBezTo>
                      <a:pt x="604642" y="469282"/>
                      <a:pt x="469288" y="604634"/>
                      <a:pt x="302321" y="604634"/>
                    </a:cubicBezTo>
                    <a:cubicBezTo>
                      <a:pt x="135354" y="604634"/>
                      <a:pt x="0" y="469282"/>
                      <a:pt x="0" y="302317"/>
                    </a:cubicBezTo>
                    <a:close/>
                  </a:path>
                </a:pathLst>
              </a:custGeom>
              <a:solidFill>
                <a:srgbClr val="00705B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8548" tIns="88546" rIns="88548" bIns="88546" numCol="1" spcCol="1270" anchor="ctr" anchorCtr="0">
                <a:noAutofit/>
              </a:bodyPr>
              <a:lstStyle/>
              <a:p>
                <a:pPr marL="0" lvl="0" indent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700" kern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1</a:t>
                </a:r>
                <a:endParaRPr lang="en-ID" sz="1700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3B081710-F868-1B52-E9EA-418C0D36569C}"/>
                  </a:ext>
                </a:extLst>
              </p:cNvPr>
              <p:cNvSpPr/>
              <p:nvPr/>
            </p:nvSpPr>
            <p:spPr>
              <a:xfrm>
                <a:off x="6034996" y="2388813"/>
                <a:ext cx="122008" cy="122008"/>
              </a:xfrm>
              <a:prstGeom prst="flowChartConnector">
                <a:avLst/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29" name="Circle: Hollow 28">
                <a:extLst>
                  <a:ext uri="{FF2B5EF4-FFF2-40B4-BE49-F238E27FC236}">
                    <a16:creationId xmlns:a16="http://schemas.microsoft.com/office/drawing/2014/main" id="{BB7450EC-22A0-17C4-8943-1B0993ACB9AB}"/>
                  </a:ext>
                </a:extLst>
              </p:cNvPr>
              <p:cNvSpPr/>
              <p:nvPr/>
            </p:nvSpPr>
            <p:spPr>
              <a:xfrm>
                <a:off x="5789169" y="2602328"/>
                <a:ext cx="613661" cy="613652"/>
              </a:xfrm>
              <a:prstGeom prst="donut">
                <a:avLst>
                  <a:gd name="adj" fmla="val 11010"/>
                </a:avLst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0928B1F1-817E-A2B7-77BC-E608CDFBD0A9}"/>
                  </a:ext>
                </a:extLst>
              </p:cNvPr>
              <p:cNvSpPr/>
              <p:nvPr/>
            </p:nvSpPr>
            <p:spPr>
              <a:xfrm>
                <a:off x="6406084" y="2623805"/>
                <a:ext cx="4740888" cy="57068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seorang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dalang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piawai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sehingga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dijuluki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Ki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Dalang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Sida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Branti</a:t>
                </a:r>
                <a:endParaRPr lang="en-ID" sz="17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9D258F0-9563-AF82-AF70-95DC80A049CF}"/>
                  </a:ext>
                </a:extLst>
              </p:cNvPr>
              <p:cNvSpPr/>
              <p:nvPr/>
            </p:nvSpPr>
            <p:spPr>
              <a:xfrm>
                <a:off x="5856690" y="2669847"/>
                <a:ext cx="478619" cy="478612"/>
              </a:xfrm>
              <a:custGeom>
                <a:avLst/>
                <a:gdLst>
                  <a:gd name="connsiteX0" fmla="*/ 0 w 604642"/>
                  <a:gd name="connsiteY0" fmla="*/ 302317 h 604633"/>
                  <a:gd name="connsiteX1" fmla="*/ 302321 w 604642"/>
                  <a:gd name="connsiteY1" fmla="*/ 0 h 604633"/>
                  <a:gd name="connsiteX2" fmla="*/ 604642 w 604642"/>
                  <a:gd name="connsiteY2" fmla="*/ 302317 h 604633"/>
                  <a:gd name="connsiteX3" fmla="*/ 302321 w 604642"/>
                  <a:gd name="connsiteY3" fmla="*/ 604634 h 604633"/>
                  <a:gd name="connsiteX4" fmla="*/ 0 w 604642"/>
                  <a:gd name="connsiteY4" fmla="*/ 302317 h 60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42" h="604633">
                    <a:moveTo>
                      <a:pt x="0" y="302317"/>
                    </a:moveTo>
                    <a:cubicBezTo>
                      <a:pt x="0" y="135352"/>
                      <a:pt x="135354" y="0"/>
                      <a:pt x="302321" y="0"/>
                    </a:cubicBezTo>
                    <a:cubicBezTo>
                      <a:pt x="469288" y="0"/>
                      <a:pt x="604642" y="135352"/>
                      <a:pt x="604642" y="302317"/>
                    </a:cubicBezTo>
                    <a:cubicBezTo>
                      <a:pt x="604642" y="469282"/>
                      <a:pt x="469288" y="604634"/>
                      <a:pt x="302321" y="604634"/>
                    </a:cubicBezTo>
                    <a:cubicBezTo>
                      <a:pt x="135354" y="604634"/>
                      <a:pt x="0" y="469282"/>
                      <a:pt x="0" y="302317"/>
                    </a:cubicBezTo>
                    <a:close/>
                  </a:path>
                </a:pathLst>
              </a:custGeom>
              <a:solidFill>
                <a:srgbClr val="00705B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8548" tIns="88546" rIns="88548" bIns="88546" numCol="1" spcCol="1270" anchor="ctr" anchorCtr="0">
                <a:noAutofit/>
              </a:bodyPr>
              <a:lstStyle/>
              <a:p>
                <a:pPr marL="0" lvl="0" indent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700" kern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2</a:t>
                </a:r>
                <a:endParaRPr lang="en-ID" sz="1700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9" name="Flowchart: Connector 38">
                <a:extLst>
                  <a:ext uri="{FF2B5EF4-FFF2-40B4-BE49-F238E27FC236}">
                    <a16:creationId xmlns:a16="http://schemas.microsoft.com/office/drawing/2014/main" id="{9E5D7B05-37D6-3601-3BF8-021BC682CB6B}"/>
                  </a:ext>
                </a:extLst>
              </p:cNvPr>
              <p:cNvSpPr/>
              <p:nvPr/>
            </p:nvSpPr>
            <p:spPr>
              <a:xfrm>
                <a:off x="6034996" y="3307486"/>
                <a:ext cx="122008" cy="122008"/>
              </a:xfrm>
              <a:prstGeom prst="flowChartConnector">
                <a:avLst/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40" name="Circle: Hollow 39">
                <a:extLst>
                  <a:ext uri="{FF2B5EF4-FFF2-40B4-BE49-F238E27FC236}">
                    <a16:creationId xmlns:a16="http://schemas.microsoft.com/office/drawing/2014/main" id="{20E1C3D5-8F02-C892-8017-F4AE585FE279}"/>
                  </a:ext>
                </a:extLst>
              </p:cNvPr>
              <p:cNvSpPr/>
              <p:nvPr/>
            </p:nvSpPr>
            <p:spPr>
              <a:xfrm>
                <a:off x="5789169" y="3521000"/>
                <a:ext cx="613661" cy="613652"/>
              </a:xfrm>
              <a:prstGeom prst="donut">
                <a:avLst>
                  <a:gd name="adj" fmla="val 11010"/>
                </a:avLst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10C2B20-36B3-3D3F-19B2-C77778EF2273}"/>
                  </a:ext>
                </a:extLst>
              </p:cNvPr>
              <p:cNvSpPr/>
              <p:nvPr/>
            </p:nvSpPr>
            <p:spPr>
              <a:xfrm>
                <a:off x="283029" y="3139928"/>
                <a:ext cx="5502887" cy="14253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r"/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tidak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pernah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memungut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biaya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setiap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pertunjukan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wayangnya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tetapi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menggantinya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ucapan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dua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kalimat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syahadat</a:t>
                </a:r>
                <a:endParaRPr lang="en-ID" sz="17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0C3A6D6-6051-6D4F-236C-3B23A74DFAED}"/>
                  </a:ext>
                </a:extLst>
              </p:cNvPr>
              <p:cNvSpPr/>
              <p:nvPr/>
            </p:nvSpPr>
            <p:spPr>
              <a:xfrm>
                <a:off x="5856690" y="3588521"/>
                <a:ext cx="478619" cy="478612"/>
              </a:xfrm>
              <a:custGeom>
                <a:avLst/>
                <a:gdLst>
                  <a:gd name="connsiteX0" fmla="*/ 0 w 604642"/>
                  <a:gd name="connsiteY0" fmla="*/ 302317 h 604633"/>
                  <a:gd name="connsiteX1" fmla="*/ 302321 w 604642"/>
                  <a:gd name="connsiteY1" fmla="*/ 0 h 604633"/>
                  <a:gd name="connsiteX2" fmla="*/ 604642 w 604642"/>
                  <a:gd name="connsiteY2" fmla="*/ 302317 h 604633"/>
                  <a:gd name="connsiteX3" fmla="*/ 302321 w 604642"/>
                  <a:gd name="connsiteY3" fmla="*/ 604634 h 604633"/>
                  <a:gd name="connsiteX4" fmla="*/ 0 w 604642"/>
                  <a:gd name="connsiteY4" fmla="*/ 302317 h 60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42" h="604633">
                    <a:moveTo>
                      <a:pt x="0" y="302317"/>
                    </a:moveTo>
                    <a:cubicBezTo>
                      <a:pt x="0" y="135352"/>
                      <a:pt x="135354" y="0"/>
                      <a:pt x="302321" y="0"/>
                    </a:cubicBezTo>
                    <a:cubicBezTo>
                      <a:pt x="469288" y="0"/>
                      <a:pt x="604642" y="135352"/>
                      <a:pt x="604642" y="302317"/>
                    </a:cubicBezTo>
                    <a:cubicBezTo>
                      <a:pt x="604642" y="469282"/>
                      <a:pt x="469288" y="604634"/>
                      <a:pt x="302321" y="604634"/>
                    </a:cubicBezTo>
                    <a:cubicBezTo>
                      <a:pt x="135354" y="604634"/>
                      <a:pt x="0" y="469282"/>
                      <a:pt x="0" y="302317"/>
                    </a:cubicBezTo>
                    <a:close/>
                  </a:path>
                </a:pathLst>
              </a:custGeom>
              <a:solidFill>
                <a:srgbClr val="00705B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8548" tIns="88546" rIns="88548" bIns="88546" numCol="1" spcCol="1270" anchor="ctr" anchorCtr="0">
                <a:noAutofit/>
              </a:bodyPr>
              <a:lstStyle/>
              <a:p>
                <a:pPr marL="0" lvl="0" indent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700" kern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3</a:t>
                </a:r>
                <a:endParaRPr lang="en-ID" sz="1700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8" name="Flowchart: Connector 47">
                <a:extLst>
                  <a:ext uri="{FF2B5EF4-FFF2-40B4-BE49-F238E27FC236}">
                    <a16:creationId xmlns:a16="http://schemas.microsoft.com/office/drawing/2014/main" id="{8F3E0770-5DCD-29F8-5D29-04D93811BA05}"/>
                  </a:ext>
                </a:extLst>
              </p:cNvPr>
              <p:cNvSpPr/>
              <p:nvPr/>
            </p:nvSpPr>
            <p:spPr>
              <a:xfrm>
                <a:off x="6034996" y="4226159"/>
                <a:ext cx="122008" cy="122008"/>
              </a:xfrm>
              <a:prstGeom prst="flowChartConnector">
                <a:avLst/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49" name="Circle: Hollow 48">
                <a:extLst>
                  <a:ext uri="{FF2B5EF4-FFF2-40B4-BE49-F238E27FC236}">
                    <a16:creationId xmlns:a16="http://schemas.microsoft.com/office/drawing/2014/main" id="{EA00A3A4-CC56-AF3F-DE50-31232121BAD3}"/>
                  </a:ext>
                </a:extLst>
              </p:cNvPr>
              <p:cNvSpPr/>
              <p:nvPr/>
            </p:nvSpPr>
            <p:spPr>
              <a:xfrm>
                <a:off x="5789169" y="4439674"/>
                <a:ext cx="613661" cy="613652"/>
              </a:xfrm>
              <a:prstGeom prst="donut">
                <a:avLst>
                  <a:gd name="adj" fmla="val 11010"/>
                </a:avLst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BE140E9-FC24-D3B1-3681-0A01D07453D4}"/>
                  </a:ext>
                </a:extLst>
              </p:cNvPr>
              <p:cNvSpPr/>
              <p:nvPr/>
            </p:nvSpPr>
            <p:spPr>
              <a:xfrm>
                <a:off x="5856690" y="4507193"/>
                <a:ext cx="478619" cy="478612"/>
              </a:xfrm>
              <a:custGeom>
                <a:avLst/>
                <a:gdLst>
                  <a:gd name="connsiteX0" fmla="*/ 0 w 604642"/>
                  <a:gd name="connsiteY0" fmla="*/ 302317 h 604633"/>
                  <a:gd name="connsiteX1" fmla="*/ 302321 w 604642"/>
                  <a:gd name="connsiteY1" fmla="*/ 0 h 604633"/>
                  <a:gd name="connsiteX2" fmla="*/ 604642 w 604642"/>
                  <a:gd name="connsiteY2" fmla="*/ 302317 h 604633"/>
                  <a:gd name="connsiteX3" fmla="*/ 302321 w 604642"/>
                  <a:gd name="connsiteY3" fmla="*/ 604634 h 604633"/>
                  <a:gd name="connsiteX4" fmla="*/ 0 w 604642"/>
                  <a:gd name="connsiteY4" fmla="*/ 302317 h 60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42" h="604633">
                    <a:moveTo>
                      <a:pt x="0" y="302317"/>
                    </a:moveTo>
                    <a:cubicBezTo>
                      <a:pt x="0" y="135352"/>
                      <a:pt x="135354" y="0"/>
                      <a:pt x="302321" y="0"/>
                    </a:cubicBezTo>
                    <a:cubicBezTo>
                      <a:pt x="469288" y="0"/>
                      <a:pt x="604642" y="135352"/>
                      <a:pt x="604642" y="302317"/>
                    </a:cubicBezTo>
                    <a:cubicBezTo>
                      <a:pt x="604642" y="469282"/>
                      <a:pt x="469288" y="604634"/>
                      <a:pt x="302321" y="604634"/>
                    </a:cubicBezTo>
                    <a:cubicBezTo>
                      <a:pt x="135354" y="604634"/>
                      <a:pt x="0" y="469282"/>
                      <a:pt x="0" y="302317"/>
                    </a:cubicBezTo>
                    <a:close/>
                  </a:path>
                </a:pathLst>
              </a:custGeom>
              <a:solidFill>
                <a:srgbClr val="00705B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8548" tIns="88546" rIns="88548" bIns="88546" numCol="1" spcCol="1270" anchor="ctr" anchorCtr="0">
                <a:noAutofit/>
              </a:bodyPr>
              <a:lstStyle/>
              <a:p>
                <a:pPr marL="0" lvl="0" indent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700" kern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4</a:t>
                </a:r>
                <a:endParaRPr lang="en-ID" sz="1700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51" name="Flowchart: Connector 50">
                <a:extLst>
                  <a:ext uri="{FF2B5EF4-FFF2-40B4-BE49-F238E27FC236}">
                    <a16:creationId xmlns:a16="http://schemas.microsoft.com/office/drawing/2014/main" id="{1750F09B-6BEA-6F8D-61CC-8144F761C6FD}"/>
                  </a:ext>
                </a:extLst>
              </p:cNvPr>
              <p:cNvSpPr/>
              <p:nvPr/>
            </p:nvSpPr>
            <p:spPr>
              <a:xfrm>
                <a:off x="6034996" y="5144831"/>
                <a:ext cx="122008" cy="122008"/>
              </a:xfrm>
              <a:prstGeom prst="flowChartConnector">
                <a:avLst/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52" name="Circle: Hollow 51">
                <a:extLst>
                  <a:ext uri="{FF2B5EF4-FFF2-40B4-BE49-F238E27FC236}">
                    <a16:creationId xmlns:a16="http://schemas.microsoft.com/office/drawing/2014/main" id="{BF17F635-8A24-74FD-89B4-77720560ADC4}"/>
                  </a:ext>
                </a:extLst>
              </p:cNvPr>
              <p:cNvSpPr/>
              <p:nvPr/>
            </p:nvSpPr>
            <p:spPr>
              <a:xfrm>
                <a:off x="5789169" y="5358346"/>
                <a:ext cx="613661" cy="613652"/>
              </a:xfrm>
              <a:prstGeom prst="donut">
                <a:avLst>
                  <a:gd name="adj" fmla="val 11010"/>
                </a:avLst>
              </a:prstGeom>
              <a:noFill/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endParaRPr lang="en-ID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720CC0E-FC39-365C-4FF7-EBE15953226D}"/>
                  </a:ext>
                </a:extLst>
              </p:cNvPr>
              <p:cNvSpPr/>
              <p:nvPr/>
            </p:nvSpPr>
            <p:spPr>
              <a:xfrm>
                <a:off x="754742" y="5184178"/>
                <a:ext cx="5031174" cy="9869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r"/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menciptakan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tembang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seperti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Kidung</a:t>
                </a:r>
                <a:r>
                  <a:rPr lang="en-US" sz="17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Rumeksa</a:t>
                </a:r>
                <a:r>
                  <a:rPr lang="en-US" sz="17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Ing </a:t>
                </a:r>
                <a:r>
                  <a:rPr lang="en-US" sz="17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Wengi</a:t>
                </a:r>
                <a:r>
                  <a:rPr lang="en-US" sz="17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dan </a:t>
                </a:r>
                <a:r>
                  <a:rPr lang="en-US" sz="17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tembang</a:t>
                </a:r>
                <a:r>
                  <a:rPr lang="en-US" sz="17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Ilir</a:t>
                </a:r>
                <a:r>
                  <a:rPr lang="en-US" sz="1700" i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700" i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Ilir</a:t>
                </a:r>
                <a:endParaRPr lang="en-ID" sz="17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2FF0D5A-E7A8-FC32-5E4F-0B952EEA1CF9}"/>
                  </a:ext>
                </a:extLst>
              </p:cNvPr>
              <p:cNvSpPr/>
              <p:nvPr/>
            </p:nvSpPr>
            <p:spPr>
              <a:xfrm>
                <a:off x="5856690" y="5425866"/>
                <a:ext cx="478619" cy="478612"/>
              </a:xfrm>
              <a:custGeom>
                <a:avLst/>
                <a:gdLst>
                  <a:gd name="connsiteX0" fmla="*/ 0 w 604642"/>
                  <a:gd name="connsiteY0" fmla="*/ 302317 h 604633"/>
                  <a:gd name="connsiteX1" fmla="*/ 302321 w 604642"/>
                  <a:gd name="connsiteY1" fmla="*/ 0 h 604633"/>
                  <a:gd name="connsiteX2" fmla="*/ 604642 w 604642"/>
                  <a:gd name="connsiteY2" fmla="*/ 302317 h 604633"/>
                  <a:gd name="connsiteX3" fmla="*/ 302321 w 604642"/>
                  <a:gd name="connsiteY3" fmla="*/ 604634 h 604633"/>
                  <a:gd name="connsiteX4" fmla="*/ 0 w 604642"/>
                  <a:gd name="connsiteY4" fmla="*/ 302317 h 60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642" h="604633">
                    <a:moveTo>
                      <a:pt x="0" y="302317"/>
                    </a:moveTo>
                    <a:cubicBezTo>
                      <a:pt x="0" y="135352"/>
                      <a:pt x="135354" y="0"/>
                      <a:pt x="302321" y="0"/>
                    </a:cubicBezTo>
                    <a:cubicBezTo>
                      <a:pt x="469288" y="0"/>
                      <a:pt x="604642" y="135352"/>
                      <a:pt x="604642" y="302317"/>
                    </a:cubicBezTo>
                    <a:cubicBezTo>
                      <a:pt x="604642" y="469282"/>
                      <a:pt x="469288" y="604634"/>
                      <a:pt x="302321" y="604634"/>
                    </a:cubicBezTo>
                    <a:cubicBezTo>
                      <a:pt x="135354" y="604634"/>
                      <a:pt x="0" y="469282"/>
                      <a:pt x="0" y="302317"/>
                    </a:cubicBezTo>
                    <a:close/>
                  </a:path>
                </a:pathLst>
              </a:custGeom>
              <a:solidFill>
                <a:srgbClr val="00705B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8548" tIns="88546" rIns="88548" bIns="88546" numCol="1" spcCol="1270" anchor="ctr" anchorCtr="0">
                <a:noAutofit/>
              </a:bodyPr>
              <a:lstStyle/>
              <a:p>
                <a:pPr marL="0" lvl="0" indent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700" kern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5</a:t>
                </a:r>
                <a:endParaRPr lang="en-ID" sz="1700" kern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9157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615716F1-C7DB-6017-47BE-708A8C5FA2AC}"/>
              </a:ext>
            </a:extLst>
          </p:cNvPr>
          <p:cNvGrpSpPr/>
          <p:nvPr/>
        </p:nvGrpSpPr>
        <p:grpSpPr>
          <a:xfrm>
            <a:off x="4783817" y="133350"/>
            <a:ext cx="3811390" cy="4450237"/>
            <a:chOff x="259136" y="210457"/>
            <a:chExt cx="5513020" cy="643708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C3D5E3F-436C-9F70-E23E-9276B9D04A83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2E48C7F-535F-773A-554C-7923E42304DE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3282DD9B-4086-380F-A8B9-CF4C5A6D79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46" name="TextBox 4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03693CFD-BA28-D416-5802-192A1A739C5A}"/>
                  </a:ext>
                </a:extLst>
              </p:cNvPr>
              <p:cNvSpPr txBox="1"/>
              <p:nvPr/>
            </p:nvSpPr>
            <p:spPr>
              <a:xfrm>
                <a:off x="1607966" y="530702"/>
                <a:ext cx="3841432" cy="979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Gunung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Jati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(1448 M—1568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28C96F47-DB4F-6FEE-DB1F-38AB06ACC9A5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733EB646-21DC-0634-2FF2-B287388A8427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9B336B5A-71D8-49B9-2B71-3FB6FF39A7B0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5BF307F5-5C74-905B-335F-441E3B8E728A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629B42B3-6111-7A49-FECA-83D04E6AEA42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11BAEAC6-9EBF-A618-D3DD-9F3409DF8779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E47C7B5C-AE2D-16D9-3EC2-2AC65D9CE3C7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E34021CE-93EF-24B2-6AA5-DE2BC0F0B51E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B418B34F-34F3-651C-247D-A41D61AE5507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DAEE5D48-824C-6E4E-7649-5B2500582074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8F76AFE-DE8B-4941-60AE-B0E98D47D74A}"/>
                </a:ext>
              </a:extLst>
            </p:cNvPr>
            <p:cNvSpPr txBox="1"/>
            <p:nvPr/>
          </p:nvSpPr>
          <p:spPr>
            <a:xfrm>
              <a:off x="539897" y="1755254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Syarif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Hidayatullah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055BB26-5705-257C-6FA9-406D4E9F7407}"/>
                </a:ext>
              </a:extLst>
            </p:cNvPr>
            <p:cNvSpPr txBox="1"/>
            <p:nvPr/>
          </p:nvSpPr>
          <p:spPr>
            <a:xfrm>
              <a:off x="548072" y="2241475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 </a:t>
              </a:r>
              <a:r>
                <a:rPr lang="en-US" sz="1400" dirty="0">
                  <a:latin typeface="Candara" panose="020E0502030303020204" pitchFamily="34" charset="0"/>
                </a:rPr>
                <a:t>Sultan Mahmud (</a:t>
              </a:r>
              <a:r>
                <a:rPr lang="en-US" sz="1400" dirty="0" err="1">
                  <a:latin typeface="Candara" panose="020E0502030303020204" pitchFamily="34" charset="0"/>
                </a:rPr>
                <a:t>Syarif</a:t>
              </a:r>
              <a:r>
                <a:rPr lang="en-US" sz="1400" dirty="0">
                  <a:latin typeface="Candara" panose="020E0502030303020204" pitchFamily="34" charset="0"/>
                </a:rPr>
                <a:t> Abdullah)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511C7BC-C977-C289-1BA9-066F8351762C}"/>
                </a:ext>
              </a:extLst>
            </p:cNvPr>
            <p:cNvSpPr txBox="1"/>
            <p:nvPr/>
          </p:nvSpPr>
          <p:spPr>
            <a:xfrm>
              <a:off x="555766" y="3239827"/>
              <a:ext cx="468981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Cirebon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094CEF6-6512-BF68-DB84-B1CC0F907012}"/>
                </a:ext>
              </a:extLst>
            </p:cNvPr>
            <p:cNvSpPr txBox="1"/>
            <p:nvPr/>
          </p:nvSpPr>
          <p:spPr>
            <a:xfrm>
              <a:off x="555763" y="3747813"/>
              <a:ext cx="454283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Gunung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Sembung</a:t>
              </a:r>
              <a:r>
                <a:rPr lang="en-US" sz="1400" dirty="0">
                  <a:latin typeface="Candara" panose="020E0502030303020204" pitchFamily="34" charset="0"/>
                </a:rPr>
                <a:t>,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16187E9-EA97-0FA3-AAED-6DD617F1864A}"/>
                </a:ext>
              </a:extLst>
            </p:cNvPr>
            <p:cNvSpPr txBox="1"/>
            <p:nvPr/>
          </p:nvSpPr>
          <p:spPr>
            <a:xfrm>
              <a:off x="1553020" y="4255813"/>
              <a:ext cx="4219135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Desa</a:t>
              </a:r>
              <a:r>
                <a:rPr lang="en-US" sz="1400" dirty="0">
                  <a:latin typeface="Candara" panose="020E0502030303020204" pitchFamily="34" charset="0"/>
                </a:rPr>
                <a:t> Astana, Cirebon,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Barat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82F1800-E9CD-1EA4-55B4-6526266A90A8}"/>
                </a:ext>
              </a:extLst>
            </p:cNvPr>
            <p:cNvSpPr txBox="1"/>
            <p:nvPr/>
          </p:nvSpPr>
          <p:spPr>
            <a:xfrm>
              <a:off x="548072" y="2735454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Ibu: </a:t>
              </a:r>
              <a:r>
                <a:rPr lang="en-US" sz="1400" dirty="0" err="1">
                  <a:latin typeface="Candara" panose="020E0502030303020204" pitchFamily="34" charset="0"/>
                </a:rPr>
                <a:t>Nyai</a:t>
              </a:r>
              <a:r>
                <a:rPr lang="en-US" sz="1400" dirty="0">
                  <a:latin typeface="Candara" panose="020E0502030303020204" pitchFamily="34" charset="0"/>
                </a:rPr>
                <a:t> Rara </a:t>
              </a:r>
              <a:r>
                <a:rPr lang="en-US" sz="1400" dirty="0" err="1">
                  <a:latin typeface="Candara" panose="020E0502030303020204" pitchFamily="34" charset="0"/>
                </a:rPr>
                <a:t>Santang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EA493E-5833-FE31-A531-A961276434AF}"/>
              </a:ext>
            </a:extLst>
          </p:cNvPr>
          <p:cNvGrpSpPr/>
          <p:nvPr/>
        </p:nvGrpSpPr>
        <p:grpSpPr>
          <a:xfrm>
            <a:off x="609600" y="303050"/>
            <a:ext cx="3935831" cy="4537399"/>
            <a:chOff x="609600" y="303050"/>
            <a:chExt cx="3935831" cy="4537399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2CAAAD5-FC24-4523-A9E2-DA4A4E4D111B}"/>
                </a:ext>
              </a:extLst>
            </p:cNvPr>
            <p:cNvGrpSpPr/>
            <p:nvPr/>
          </p:nvGrpSpPr>
          <p:grpSpPr>
            <a:xfrm>
              <a:off x="609600" y="303050"/>
              <a:ext cx="3566959" cy="4537399"/>
              <a:chOff x="7114060" y="503335"/>
              <a:chExt cx="4689976" cy="5965948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EBB971A-0739-93ED-38C7-8C4CEAB20C55}"/>
                  </a:ext>
                </a:extLst>
              </p:cNvPr>
              <p:cNvSpPr/>
              <p:nvPr/>
            </p:nvSpPr>
            <p:spPr>
              <a:xfrm rot="21435674">
                <a:off x="7114060" y="503335"/>
                <a:ext cx="4652459" cy="5223412"/>
              </a:xfrm>
              <a:prstGeom prst="roundRect">
                <a:avLst/>
              </a:prstGeom>
              <a:solidFill>
                <a:schemeClr val="bg1"/>
              </a:solidFill>
              <a:ln w="88900" cmpd="dbl"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AD78B5C6-04B1-AD63-F505-24F26FAC649B}"/>
                  </a:ext>
                </a:extLst>
              </p:cNvPr>
              <p:cNvSpPr txBox="1"/>
              <p:nvPr/>
            </p:nvSpPr>
            <p:spPr>
              <a:xfrm rot="21435674">
                <a:off x="7362791" y="1714772"/>
                <a:ext cx="4154996" cy="3156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Ayah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Gunung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Jati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adalah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putra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Ali Nurul Alim,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penguasa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Ismailiyah (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Mesir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) pada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masanya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Ibunya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adalah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putri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Prabu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Siliwangi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Kerajaan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Pajajaran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Selain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keluarganya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Gunung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Jati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berguru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Syekh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Najmurini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(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Mekah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),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Syekh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Muhammad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Atha’illah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Maulana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Ishaq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(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Pasai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),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hingga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Ampel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144021CD-4E37-12AB-2AA5-7B657FB17BB8}"/>
                  </a:ext>
                </a:extLst>
              </p:cNvPr>
              <p:cNvGrpSpPr/>
              <p:nvPr/>
            </p:nvGrpSpPr>
            <p:grpSpPr>
              <a:xfrm rot="21435674">
                <a:off x="8058189" y="849079"/>
                <a:ext cx="2379790" cy="432391"/>
                <a:chOff x="7468907" y="858127"/>
                <a:chExt cx="2379790" cy="432391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5C99AA7C-177F-E6FB-E421-2D387376F2F0}"/>
                    </a:ext>
                  </a:extLst>
                </p:cNvPr>
                <p:cNvSpPr/>
                <p:nvPr/>
              </p:nvSpPr>
              <p:spPr>
                <a:xfrm>
                  <a:off x="7468907" y="860941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 dirty="0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BC36AE8-6B0B-180A-6271-C4351C52AF99}"/>
                    </a:ext>
                  </a:extLst>
                </p:cNvPr>
                <p:cNvSpPr/>
                <p:nvPr/>
              </p:nvSpPr>
              <p:spPr>
                <a:xfrm>
                  <a:off x="8119263" y="861796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2365767E-10B6-3E68-ABEA-9F0AE6407E60}"/>
                    </a:ext>
                  </a:extLst>
                </p:cNvPr>
                <p:cNvSpPr/>
                <p:nvPr/>
              </p:nvSpPr>
              <p:spPr>
                <a:xfrm>
                  <a:off x="8769619" y="858127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34A6384A-CDFF-F7E7-516E-9659010A09B4}"/>
                    </a:ext>
                  </a:extLst>
                </p:cNvPr>
                <p:cNvSpPr/>
                <p:nvPr/>
              </p:nvSpPr>
              <p:spPr>
                <a:xfrm>
                  <a:off x="9419975" y="858127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</p:grpSp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9375CD0F-885F-61D4-51B6-6B77B358CB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71288" y="4736535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4B18966-6558-C0A3-030A-34257DD9A903}"/>
                </a:ext>
              </a:extLst>
            </p:cNvPr>
            <p:cNvSpPr/>
            <p:nvPr/>
          </p:nvSpPr>
          <p:spPr>
            <a:xfrm>
              <a:off x="2890802" y="4526878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4681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2686714" y="285750"/>
            <a:ext cx="3770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Gunung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Jati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A951E2-353D-482E-B0E4-0B6515E241F2}"/>
              </a:ext>
            </a:extLst>
          </p:cNvPr>
          <p:cNvGrpSpPr/>
          <p:nvPr/>
        </p:nvGrpSpPr>
        <p:grpSpPr>
          <a:xfrm>
            <a:off x="283025" y="937260"/>
            <a:ext cx="8577949" cy="3615690"/>
            <a:chOff x="754742" y="1592148"/>
            <a:chExt cx="10392230" cy="4380427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69196827-DD0F-DC7B-01C8-DB34B11E15AC}"/>
                </a:ext>
              </a:extLst>
            </p:cNvPr>
            <p:cNvSpPr/>
            <p:nvPr/>
          </p:nvSpPr>
          <p:spPr>
            <a:xfrm>
              <a:off x="5789169" y="1683655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F1C8AB-C919-F862-25FC-EB8D109D08F9}"/>
                </a:ext>
              </a:extLst>
            </p:cNvPr>
            <p:cNvSpPr/>
            <p:nvPr/>
          </p:nvSpPr>
          <p:spPr>
            <a:xfrm>
              <a:off x="754742" y="1592148"/>
              <a:ext cx="5031174" cy="871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menyebarkan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daerah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Cirebon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menggantikan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Syekh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Datuk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Kahfi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tepatnya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Gunung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Sembung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C46103-9BAE-2DC9-5CFB-404AAFE04C9D}"/>
                </a:ext>
              </a:extLst>
            </p:cNvPr>
            <p:cNvSpPr/>
            <p:nvPr/>
          </p:nvSpPr>
          <p:spPr>
            <a:xfrm>
              <a:off x="5856690" y="1751175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EFFE1189-F97F-68FA-EA1A-741036A57B3A}"/>
                </a:ext>
              </a:extLst>
            </p:cNvPr>
            <p:cNvSpPr/>
            <p:nvPr/>
          </p:nvSpPr>
          <p:spPr>
            <a:xfrm>
              <a:off x="6034996" y="2388813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7" name="Circle: Hollow 36">
              <a:extLst>
                <a:ext uri="{FF2B5EF4-FFF2-40B4-BE49-F238E27FC236}">
                  <a16:creationId xmlns:a16="http://schemas.microsoft.com/office/drawing/2014/main" id="{B3993B0C-D0FA-F544-D477-CECF1EE5A1BF}"/>
                </a:ext>
              </a:extLst>
            </p:cNvPr>
            <p:cNvSpPr/>
            <p:nvPr/>
          </p:nvSpPr>
          <p:spPr>
            <a:xfrm>
              <a:off x="5789169" y="2602328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2CA81DD-C318-1CA3-6C52-9D4BD06400E1}"/>
                </a:ext>
              </a:extLst>
            </p:cNvPr>
            <p:cNvSpPr/>
            <p:nvPr/>
          </p:nvSpPr>
          <p:spPr>
            <a:xfrm>
              <a:off x="6406084" y="2507693"/>
              <a:ext cx="4740888" cy="846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melalui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jalur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pernikahan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menikahi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Nyi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Ratu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Pakungwati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putri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penguasa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Cirebon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Cakrabuana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6C29C16-1099-50FC-017E-338521DCEFC4}"/>
                </a:ext>
              </a:extLst>
            </p:cNvPr>
            <p:cNvSpPr/>
            <p:nvPr/>
          </p:nvSpPr>
          <p:spPr>
            <a:xfrm>
              <a:off x="5856690" y="2669847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2" name="Flowchart: Connector 41">
              <a:extLst>
                <a:ext uri="{FF2B5EF4-FFF2-40B4-BE49-F238E27FC236}">
                  <a16:creationId xmlns:a16="http://schemas.microsoft.com/office/drawing/2014/main" id="{3D9FBD9E-BF3A-24FA-69DE-4B98547B44EE}"/>
                </a:ext>
              </a:extLst>
            </p:cNvPr>
            <p:cNvSpPr/>
            <p:nvPr/>
          </p:nvSpPr>
          <p:spPr>
            <a:xfrm>
              <a:off x="6034996" y="3307486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3" name="Circle: Hollow 42">
              <a:extLst>
                <a:ext uri="{FF2B5EF4-FFF2-40B4-BE49-F238E27FC236}">
                  <a16:creationId xmlns:a16="http://schemas.microsoft.com/office/drawing/2014/main" id="{E90B084B-7F59-7ADB-AB53-D5C161557D87}"/>
                </a:ext>
              </a:extLst>
            </p:cNvPr>
            <p:cNvSpPr/>
            <p:nvPr/>
          </p:nvSpPr>
          <p:spPr>
            <a:xfrm>
              <a:off x="5789169" y="3521000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4E8EDE1-044C-5830-686A-4DD1093660C6}"/>
                </a:ext>
              </a:extLst>
            </p:cNvPr>
            <p:cNvSpPr/>
            <p:nvPr/>
          </p:nvSpPr>
          <p:spPr>
            <a:xfrm>
              <a:off x="754742" y="3250057"/>
              <a:ext cx="5031174" cy="11700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melalui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jalur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persahabatan</a:t>
              </a:r>
              <a:r>
                <a:rPr lang="en-US" sz="16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pemilik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kesaktian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seperti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Nyimas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Gandasari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Ki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Dipati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Keling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Karangkendal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Sukalila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Panjunan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79F0FB9-9637-0240-7592-FD80D9AE4C72}"/>
                </a:ext>
              </a:extLst>
            </p:cNvPr>
            <p:cNvSpPr/>
            <p:nvPr/>
          </p:nvSpPr>
          <p:spPr>
            <a:xfrm>
              <a:off x="5856690" y="3588521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5" name="Flowchart: Connector 54">
              <a:extLst>
                <a:ext uri="{FF2B5EF4-FFF2-40B4-BE49-F238E27FC236}">
                  <a16:creationId xmlns:a16="http://schemas.microsoft.com/office/drawing/2014/main" id="{31D4DC62-AE64-A23C-7CE8-2AA8D92FCD59}"/>
                </a:ext>
              </a:extLst>
            </p:cNvPr>
            <p:cNvSpPr/>
            <p:nvPr/>
          </p:nvSpPr>
          <p:spPr>
            <a:xfrm>
              <a:off x="6034996" y="4226159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6" name="Circle: Hollow 55">
              <a:extLst>
                <a:ext uri="{FF2B5EF4-FFF2-40B4-BE49-F238E27FC236}">
                  <a16:creationId xmlns:a16="http://schemas.microsoft.com/office/drawing/2014/main" id="{2D4D3E80-C770-1494-C47A-E352E7FFC5BB}"/>
                </a:ext>
              </a:extLst>
            </p:cNvPr>
            <p:cNvSpPr/>
            <p:nvPr/>
          </p:nvSpPr>
          <p:spPr>
            <a:xfrm>
              <a:off x="5789169" y="4439674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C108C6B-B06C-5E88-6966-4ACF9C92EABA}"/>
                </a:ext>
              </a:extLst>
            </p:cNvPr>
            <p:cNvSpPr/>
            <p:nvPr/>
          </p:nvSpPr>
          <p:spPr>
            <a:xfrm>
              <a:off x="5856690" y="4507193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8" name="Flowchart: Connector 57">
              <a:extLst>
                <a:ext uri="{FF2B5EF4-FFF2-40B4-BE49-F238E27FC236}">
                  <a16:creationId xmlns:a16="http://schemas.microsoft.com/office/drawing/2014/main" id="{AD7FBCA2-15DE-7B89-5881-C1DFD4C3A461}"/>
                </a:ext>
              </a:extLst>
            </p:cNvPr>
            <p:cNvSpPr/>
            <p:nvPr/>
          </p:nvSpPr>
          <p:spPr>
            <a:xfrm>
              <a:off x="6034996" y="5144831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9" name="Circle: Hollow 58">
              <a:extLst>
                <a:ext uri="{FF2B5EF4-FFF2-40B4-BE49-F238E27FC236}">
                  <a16:creationId xmlns:a16="http://schemas.microsoft.com/office/drawing/2014/main" id="{D19A2EBD-15E0-FBC2-A406-37B0579F77F5}"/>
                </a:ext>
              </a:extLst>
            </p:cNvPr>
            <p:cNvSpPr/>
            <p:nvPr/>
          </p:nvSpPr>
          <p:spPr>
            <a:xfrm>
              <a:off x="5789169" y="5358346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4892F87-8061-5F49-5C17-953FBA16371B}"/>
                </a:ext>
              </a:extLst>
            </p:cNvPr>
            <p:cNvSpPr/>
            <p:nvPr/>
          </p:nvSpPr>
          <p:spPr>
            <a:xfrm>
              <a:off x="754742" y="5401888"/>
              <a:ext cx="5031174" cy="570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menjadikan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keraton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kesenian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kebudayaan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925D3DD-0E89-9C70-971E-C8454AAB7FDD}"/>
                </a:ext>
              </a:extLst>
            </p:cNvPr>
            <p:cNvSpPr/>
            <p:nvPr/>
          </p:nvSpPr>
          <p:spPr>
            <a:xfrm>
              <a:off x="5856690" y="5425866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BB04D5F-4725-15EA-DA3C-4701DCA2B896}"/>
                </a:ext>
              </a:extLst>
            </p:cNvPr>
            <p:cNvSpPr/>
            <p:nvPr/>
          </p:nvSpPr>
          <p:spPr>
            <a:xfrm>
              <a:off x="6406084" y="4340427"/>
              <a:ext cx="4740888" cy="846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menggantikan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Pangeran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Cakrabuana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penguasa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Cirebon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044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DF6D568D-2493-2473-FFCB-597CD83E5602}"/>
              </a:ext>
            </a:extLst>
          </p:cNvPr>
          <p:cNvGrpSpPr/>
          <p:nvPr/>
        </p:nvGrpSpPr>
        <p:grpSpPr>
          <a:xfrm>
            <a:off x="760610" y="158416"/>
            <a:ext cx="3811390" cy="4450237"/>
            <a:chOff x="259136" y="210457"/>
            <a:chExt cx="5513020" cy="6437086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F4463C1-675F-DF18-66B0-63758336B4FF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DAA85476-AD4D-B152-E980-054F94C8A2C1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6BD04AC7-45CC-37CA-494D-03284AD9F2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76" name="TextBox 7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DCC173D-EED5-5529-1522-A111691D5A5C}"/>
                  </a:ext>
                </a:extLst>
              </p:cNvPr>
              <p:cNvSpPr txBox="1"/>
              <p:nvPr/>
            </p:nvSpPr>
            <p:spPr>
              <a:xfrm>
                <a:off x="1567548" y="530702"/>
                <a:ext cx="3562541" cy="979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Drajat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(1470 M—1522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F57D78D9-CC61-3D65-0417-119FC96D6D93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5709CC86-7C04-C772-2DB3-E8C174BCB71B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891A321E-DD5C-FB72-59B3-75082282535F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76B75736-2CAF-E983-83BE-A2E07A447E73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42AFDD64-5A40-DFFD-D06C-5788ED6B081A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F519FE29-8BBB-1A31-1BE0-2FE35B8EEF79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52EEE830-0C6E-7B9E-E95B-03A3CEBEFFA6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7BF58FA1-2185-C10E-9555-D21CEA66A425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>
                  <a:extLst>
                    <a:ext uri="{FF2B5EF4-FFF2-40B4-BE49-F238E27FC236}">
                      <a16:creationId xmlns:a16="http://schemas.microsoft.com/office/drawing/2014/main" id="{50FE1A33-687B-1D01-F9CA-A0BFA64F6FC2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62885F90-83BD-6067-BE0D-47E33CDA0A48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5335A3-4CAF-4B0A-D8DE-2B2DD3B80843}"/>
                </a:ext>
              </a:extLst>
            </p:cNvPr>
            <p:cNvSpPr txBox="1"/>
            <p:nvPr/>
          </p:nvSpPr>
          <p:spPr>
            <a:xfrm>
              <a:off x="539897" y="1755254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Raden </a:t>
              </a:r>
              <a:r>
                <a:rPr lang="en-US" sz="1400" dirty="0" err="1">
                  <a:latin typeface="Candara" panose="020E0502030303020204" pitchFamily="34" charset="0"/>
                </a:rPr>
                <a:t>Qasim</a:t>
              </a:r>
              <a:r>
                <a:rPr lang="en-US" sz="1400" dirty="0">
                  <a:latin typeface="Candara" panose="020E0502030303020204" pitchFamily="34" charset="0"/>
                </a:rPr>
                <a:t>, Malik </a:t>
              </a:r>
              <a:r>
                <a:rPr lang="en-US" sz="1400" dirty="0" err="1">
                  <a:latin typeface="Candara" panose="020E0502030303020204" pitchFamily="34" charset="0"/>
                </a:rPr>
                <a:t>Munih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8E77B9B-73ED-4812-BFB5-EE0F2ECF9298}"/>
                </a:ext>
              </a:extLst>
            </p:cNvPr>
            <p:cNvSpPr txBox="1"/>
            <p:nvPr/>
          </p:nvSpPr>
          <p:spPr>
            <a:xfrm>
              <a:off x="548072" y="2749482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Ampel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93AAE84-1A9F-B1BE-2668-AB0F3E17E9A0}"/>
                </a:ext>
              </a:extLst>
            </p:cNvPr>
            <p:cNvSpPr txBox="1"/>
            <p:nvPr/>
          </p:nvSpPr>
          <p:spPr>
            <a:xfrm>
              <a:off x="555766" y="4763812"/>
              <a:ext cx="468981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FBD16D4-3F8F-A4D5-CDC2-7E0C594B33EE}"/>
                </a:ext>
              </a:extLst>
            </p:cNvPr>
            <p:cNvSpPr txBox="1"/>
            <p:nvPr/>
          </p:nvSpPr>
          <p:spPr>
            <a:xfrm>
              <a:off x="555761" y="5271795"/>
              <a:ext cx="4876659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Desa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Drajat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latin typeface="Candara" panose="020E0502030303020204" pitchFamily="34" charset="0"/>
                </a:rPr>
                <a:t>Kec</a:t>
              </a:r>
              <a:r>
                <a:rPr lang="en-US" sz="1400" dirty="0">
                  <a:latin typeface="Candara" panose="020E0502030303020204" pitchFamily="34" charset="0"/>
                </a:rPr>
                <a:t>. </a:t>
              </a:r>
              <a:r>
                <a:rPr lang="en-US" sz="1400" dirty="0" err="1">
                  <a:latin typeface="Candara" panose="020E0502030303020204" pitchFamily="34" charset="0"/>
                </a:rPr>
                <a:t>Paciran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AE2E41C-237B-5759-D2A6-26E652F4F131}"/>
                </a:ext>
              </a:extLst>
            </p:cNvPr>
            <p:cNvSpPr txBox="1"/>
            <p:nvPr/>
          </p:nvSpPr>
          <p:spPr>
            <a:xfrm>
              <a:off x="2191658" y="5779796"/>
              <a:ext cx="3240764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Lamongan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Timur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8EE237B-8790-3E89-17EC-8334A3E57859}"/>
                </a:ext>
              </a:extLst>
            </p:cNvPr>
            <p:cNvSpPr txBox="1"/>
            <p:nvPr/>
          </p:nvSpPr>
          <p:spPr>
            <a:xfrm>
              <a:off x="548072" y="3243461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Ibu: </a:t>
              </a:r>
              <a:r>
                <a:rPr lang="en-US" sz="1400" dirty="0" err="1">
                  <a:latin typeface="Candara" panose="020E0502030303020204" pitchFamily="34" charset="0"/>
                </a:rPr>
                <a:t>Nyai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Ageng</a:t>
              </a:r>
              <a:r>
                <a:rPr lang="en-US" sz="1400" dirty="0">
                  <a:latin typeface="Candara" panose="020E0502030303020204" pitchFamily="34" charset="0"/>
                </a:rPr>
                <a:t> Manila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7C5E574-2220-79FA-008C-8CFEC750C78B}"/>
                </a:ext>
              </a:extLst>
            </p:cNvPr>
            <p:cNvSpPr txBox="1"/>
            <p:nvPr/>
          </p:nvSpPr>
          <p:spPr>
            <a:xfrm>
              <a:off x="541249" y="2247293"/>
              <a:ext cx="468299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 err="1">
                  <a:latin typeface="Candara" panose="020E0502030303020204" pitchFamily="34" charset="0"/>
                </a:rPr>
                <a:t>Gelar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Raden </a:t>
              </a:r>
              <a:r>
                <a:rPr lang="en-US" sz="1400" dirty="0" err="1">
                  <a:latin typeface="Candara" panose="020E0502030303020204" pitchFamily="34" charset="0"/>
                </a:rPr>
                <a:t>Syarifudin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B4936DB-3C35-1E34-353E-C063D8164069}"/>
                </a:ext>
              </a:extLst>
            </p:cNvPr>
            <p:cNvSpPr txBox="1"/>
            <p:nvPr/>
          </p:nvSpPr>
          <p:spPr>
            <a:xfrm>
              <a:off x="548069" y="3751309"/>
              <a:ext cx="5224085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 err="1">
                  <a:latin typeface="Candara" panose="020E0502030303020204" pitchFamily="34" charset="0"/>
                </a:rPr>
                <a:t>Istri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Dewi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Sufiyah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putri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Gunung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Jati</a:t>
              </a:r>
              <a:r>
                <a:rPr lang="en-US" sz="1400" dirty="0">
                  <a:latin typeface="Candara" panose="020E0502030303020204" pitchFamily="34" charset="0"/>
                </a:rPr>
                <a:t>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26F8523-6B51-71F8-75AF-14657D95CDA1}"/>
                </a:ext>
              </a:extLst>
            </p:cNvPr>
            <p:cNvSpPr txBox="1"/>
            <p:nvPr/>
          </p:nvSpPr>
          <p:spPr>
            <a:xfrm>
              <a:off x="541248" y="4253109"/>
              <a:ext cx="4689818" cy="44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asal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Ampeldenta</a:t>
              </a:r>
              <a:r>
                <a:rPr lang="en-US" sz="1400" dirty="0">
                  <a:latin typeface="Candara" panose="020E0502030303020204" pitchFamily="34" charset="0"/>
                </a:rPr>
                <a:t>, Surabaya 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EF3123D-0C29-2E56-97F1-4819D058B012}"/>
              </a:ext>
            </a:extLst>
          </p:cNvPr>
          <p:cNvGrpSpPr/>
          <p:nvPr/>
        </p:nvGrpSpPr>
        <p:grpSpPr>
          <a:xfrm>
            <a:off x="5151474" y="614911"/>
            <a:ext cx="3322432" cy="3656125"/>
            <a:chOff x="5151474" y="614911"/>
            <a:chExt cx="3322432" cy="3656125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C31F11D-1376-E3D9-8471-F1AC90FF61B9}"/>
                </a:ext>
              </a:extLst>
            </p:cNvPr>
            <p:cNvGrpSpPr/>
            <p:nvPr/>
          </p:nvGrpSpPr>
          <p:grpSpPr>
            <a:xfrm rot="397444">
              <a:off x="5151474" y="614911"/>
              <a:ext cx="3197956" cy="3565974"/>
              <a:chOff x="7471928" y="1483435"/>
              <a:chExt cx="4174043" cy="4654388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0ABEAA45-8981-E460-B15A-3915B2529A77}"/>
                  </a:ext>
                </a:extLst>
              </p:cNvPr>
              <p:cNvSpPr/>
              <p:nvPr/>
            </p:nvSpPr>
            <p:spPr>
              <a:xfrm rot="21435674">
                <a:off x="7471928" y="1483435"/>
                <a:ext cx="4174043" cy="4252030"/>
              </a:xfrm>
              <a:prstGeom prst="roundRect">
                <a:avLst/>
              </a:prstGeom>
              <a:solidFill>
                <a:schemeClr val="bg1"/>
              </a:solidFill>
              <a:ln w="88900" cmpd="dbl"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 dirty="0"/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59187CA3-1E04-9359-CD2F-1D78923F91F0}"/>
                  </a:ext>
                </a:extLst>
              </p:cNvPr>
              <p:cNvSpPr txBox="1"/>
              <p:nvPr/>
            </p:nvSpPr>
            <p:spPr>
              <a:xfrm rot="21435674">
                <a:off x="7924419" y="2689223"/>
                <a:ext cx="3279226" cy="2149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Drajat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mendapat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ilmu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agama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ayahnya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Setelah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dewasa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pergi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berguru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Gunung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Jati</a:t>
                </a:r>
                <a:r>
                  <a:rPr lang="en-US" sz="16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Cirebon.</a:t>
                </a: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9FB18246-A1B8-DBD7-D2A7-A7E907325670}"/>
                  </a:ext>
                </a:extLst>
              </p:cNvPr>
              <p:cNvGrpSpPr/>
              <p:nvPr/>
            </p:nvGrpSpPr>
            <p:grpSpPr>
              <a:xfrm rot="21435674">
                <a:off x="8239792" y="1850997"/>
                <a:ext cx="2373012" cy="432414"/>
                <a:chOff x="7602446" y="1867388"/>
                <a:chExt cx="2373012" cy="432414"/>
              </a:xfrm>
            </p:grpSpPr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8BD24861-912F-F8F1-0C1C-68809298481F}"/>
                    </a:ext>
                  </a:extLst>
                </p:cNvPr>
                <p:cNvSpPr/>
                <p:nvPr/>
              </p:nvSpPr>
              <p:spPr>
                <a:xfrm>
                  <a:off x="7602446" y="1870208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00" dirty="0"/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29D18450-DFF5-C3C7-D749-C442ED829D82}"/>
                    </a:ext>
                  </a:extLst>
                </p:cNvPr>
                <p:cNvSpPr/>
                <p:nvPr/>
              </p:nvSpPr>
              <p:spPr>
                <a:xfrm>
                  <a:off x="8252806" y="1871080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00"/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2A1C86A2-730F-165D-E392-8C36C98F0ADF}"/>
                    </a:ext>
                  </a:extLst>
                </p:cNvPr>
                <p:cNvSpPr/>
                <p:nvPr/>
              </p:nvSpPr>
              <p:spPr>
                <a:xfrm>
                  <a:off x="8903169" y="1867388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00"/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FCE663F6-4C9C-2AF2-9981-57652B5C94F9}"/>
                    </a:ext>
                  </a:extLst>
                </p:cNvPr>
                <p:cNvSpPr/>
                <p:nvPr/>
              </p:nvSpPr>
              <p:spPr>
                <a:xfrm>
                  <a:off x="9546736" y="1867856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00"/>
                </a:p>
              </p:txBody>
            </p:sp>
          </p:grp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C19792F3-C09F-8CD4-1BF2-2C509A7D36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02556">
                <a:off x="9797162" y="4405075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91704C8-082C-3B64-6058-7A61D455BB05}"/>
                </a:ext>
              </a:extLst>
            </p:cNvPr>
            <p:cNvSpPr/>
            <p:nvPr/>
          </p:nvSpPr>
          <p:spPr>
            <a:xfrm>
              <a:off x="6819277" y="3966236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9723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4680FE-8566-B1F5-5646-EBB76C1572DA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1774866" y="812468"/>
            <a:chExt cx="5768934" cy="31719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01F6A16-93FA-5BF2-756F-02506EA3D3D1}"/>
                </a:ext>
              </a:extLst>
            </p:cNvPr>
            <p:cNvGrpSpPr/>
            <p:nvPr/>
          </p:nvGrpSpPr>
          <p:grpSpPr>
            <a:xfrm>
              <a:off x="1774866" y="812468"/>
              <a:ext cx="5768934" cy="3171956"/>
              <a:chOff x="2366488" y="1083291"/>
              <a:chExt cx="7691912" cy="4229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A8EBA58F-0DE0-969F-9055-FCB84CD71A15}"/>
                  </a:ext>
                </a:extLst>
              </p:cNvPr>
              <p:cNvGrpSpPr/>
              <p:nvPr/>
            </p:nvGrpSpPr>
            <p:grpSpPr>
              <a:xfrm>
                <a:off x="4455886" y="1248230"/>
                <a:ext cx="3294742" cy="1354217"/>
                <a:chOff x="3272968" y="799260"/>
                <a:chExt cx="3294742" cy="1354217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B7ACF33-BE8E-2F7F-E58D-7F2282A86BB4}"/>
                    </a:ext>
                  </a:extLst>
                </p:cNvPr>
                <p:cNvCxnSpPr/>
                <p:nvPr/>
              </p:nvCxnSpPr>
              <p:spPr>
                <a:xfrm>
                  <a:off x="3272968" y="2061025"/>
                  <a:ext cx="3280229" cy="0"/>
                </a:xfrm>
                <a:prstGeom prst="line">
                  <a:avLst/>
                </a:prstGeom>
                <a:ln w="76200">
                  <a:solidFill>
                    <a:srgbClr val="FB380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20AC3D-B2C0-22F8-D1FF-4AA71633E749}"/>
                    </a:ext>
                  </a:extLst>
                </p:cNvPr>
                <p:cNvSpPr txBox="1"/>
                <p:nvPr/>
              </p:nvSpPr>
              <p:spPr>
                <a:xfrm>
                  <a:off x="3287481" y="799260"/>
                  <a:ext cx="3280229" cy="1354217"/>
                </a:xfrm>
                <a:prstGeom prst="rect">
                  <a:avLst/>
                </a:prstGeom>
                <a:noFill/>
                <a:ln w="762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6000" b="1" dirty="0">
                      <a:solidFill>
                        <a:srgbClr val="FB3803"/>
                      </a:solidFill>
                      <a:latin typeface="Candara" panose="020E0502030303020204" pitchFamily="34" charset="0"/>
                    </a:rPr>
                    <a:t>Bab 11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73C83F-927B-AD11-BBB2-C84513C5C6B6}"/>
                  </a:ext>
                </a:extLst>
              </p:cNvPr>
              <p:cNvGrpSpPr/>
              <p:nvPr/>
            </p:nvGrpSpPr>
            <p:grpSpPr>
              <a:xfrm>
                <a:off x="2366488" y="1083291"/>
                <a:ext cx="7691912" cy="4229274"/>
                <a:chOff x="2366488" y="1083291"/>
                <a:chExt cx="7691912" cy="4229274"/>
              </a:xfrm>
            </p:grpSpPr>
            <p:sp>
              <p:nvSpPr>
                <p:cNvPr id="24" name="Flowchart: Process 23">
                  <a:extLst>
                    <a:ext uri="{FF2B5EF4-FFF2-40B4-BE49-F238E27FC236}">
                      <a16:creationId xmlns:a16="http://schemas.microsoft.com/office/drawing/2014/main" id="{5FE6D612-16D5-F6DF-552A-B7F94417F6C9}"/>
                    </a:ext>
                  </a:extLst>
                </p:cNvPr>
                <p:cNvSpPr/>
                <p:nvPr/>
              </p:nvSpPr>
              <p:spPr>
                <a:xfrm>
                  <a:off x="2380343" y="1088908"/>
                  <a:ext cx="7678057" cy="4223657"/>
                </a:xfrm>
                <a:prstGeom prst="flowChartProcess">
                  <a:avLst/>
                </a:prstGeom>
                <a:noFill/>
                <a:ln w="38100">
                  <a:solidFill>
                    <a:srgbClr val="FB380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/>
                </a:p>
              </p:txBody>
            </p:sp>
            <p:sp>
              <p:nvSpPr>
                <p:cNvPr id="25" name="Half Frame 24">
                  <a:extLst>
                    <a:ext uri="{FF2B5EF4-FFF2-40B4-BE49-F238E27FC236}">
                      <a16:creationId xmlns:a16="http://schemas.microsoft.com/office/drawing/2014/main" id="{F6DA4BCD-8B49-9226-7EF2-5F6197293E56}"/>
                    </a:ext>
                  </a:extLst>
                </p:cNvPr>
                <p:cNvSpPr/>
                <p:nvPr/>
              </p:nvSpPr>
              <p:spPr>
                <a:xfrm>
                  <a:off x="2366488" y="1083291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Half Frame 25">
                  <a:extLst>
                    <a:ext uri="{FF2B5EF4-FFF2-40B4-BE49-F238E27FC236}">
                      <a16:creationId xmlns:a16="http://schemas.microsoft.com/office/drawing/2014/main" id="{80B3BBAA-7D61-BC0E-0ADA-C37BFCCD0D36}"/>
                    </a:ext>
                  </a:extLst>
                </p:cNvPr>
                <p:cNvSpPr/>
                <p:nvPr/>
              </p:nvSpPr>
              <p:spPr>
                <a:xfrm rot="10800000">
                  <a:off x="9535885" y="4731992"/>
                  <a:ext cx="522515" cy="580572"/>
                </a:xfrm>
                <a:prstGeom prst="halfFrame">
                  <a:avLst/>
                </a:prstGeom>
                <a:solidFill>
                  <a:srgbClr val="FB38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6BA0A67-1633-E656-0ED7-CC7660BDC84C}"/>
                </a:ext>
              </a:extLst>
            </p:cNvPr>
            <p:cNvSpPr txBox="1"/>
            <p:nvPr/>
          </p:nvSpPr>
          <p:spPr>
            <a:xfrm>
              <a:off x="2029612" y="2159495"/>
              <a:ext cx="5361788" cy="1477328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Meneladan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Dakwah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Wali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Songo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ID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Penyebaran</a:t>
              </a:r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Islam</a:t>
              </a:r>
            </a:p>
            <a:p>
              <a:pPr algn="ctr"/>
              <a:r>
                <a:rPr lang="en-ID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di Indonesia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721F799-CDDE-B3EC-D2D9-4D22D9A68EFA}"/>
              </a:ext>
            </a:extLst>
          </p:cNvPr>
          <p:cNvSpPr txBox="1"/>
          <p:nvPr/>
        </p:nvSpPr>
        <p:spPr>
          <a:xfrm>
            <a:off x="7620000" y="0"/>
            <a:ext cx="1538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60943C"/>
                </a:solidFill>
              </a:rPr>
              <a:t>sumber</a:t>
            </a:r>
            <a:r>
              <a:rPr lang="en-US" sz="1000" dirty="0">
                <a:solidFill>
                  <a:srgbClr val="60943C"/>
                </a:solidFill>
              </a:rPr>
              <a:t>: pixabay.com</a:t>
            </a:r>
            <a:endParaRPr lang="en-ID" sz="1000" dirty="0">
              <a:solidFill>
                <a:srgbClr val="6094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065023" y="285750"/>
            <a:ext cx="3013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Drajat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D787F43-1A69-702D-99D4-6B758D0E4CE5}"/>
              </a:ext>
            </a:extLst>
          </p:cNvPr>
          <p:cNvGrpSpPr/>
          <p:nvPr/>
        </p:nvGrpSpPr>
        <p:grpSpPr>
          <a:xfrm>
            <a:off x="446643" y="1047750"/>
            <a:ext cx="8250713" cy="3406395"/>
            <a:chOff x="754742" y="1592148"/>
            <a:chExt cx="10609940" cy="4380427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0FF86BDE-837A-3312-3438-10CCFCF01113}"/>
                </a:ext>
              </a:extLst>
            </p:cNvPr>
            <p:cNvSpPr/>
            <p:nvPr/>
          </p:nvSpPr>
          <p:spPr>
            <a:xfrm>
              <a:off x="5789169" y="1683655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4DB63AC-D4C9-BEF7-7B7A-816875B3D52D}"/>
                </a:ext>
              </a:extLst>
            </p:cNvPr>
            <p:cNvSpPr/>
            <p:nvPr/>
          </p:nvSpPr>
          <p:spPr>
            <a:xfrm>
              <a:off x="754742" y="1592148"/>
              <a:ext cx="5031174" cy="871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mendapat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ayahnya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berdakwah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di Gresik,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tepatnya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Desa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Banjarwati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CEFFEA1-86E3-8C8A-E3ED-D17FC68B8930}"/>
                </a:ext>
              </a:extLst>
            </p:cNvPr>
            <p:cNvSpPr/>
            <p:nvPr/>
          </p:nvSpPr>
          <p:spPr>
            <a:xfrm>
              <a:off x="5856690" y="1751175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353769F2-78FF-2E13-CE1E-12F19203B55D}"/>
                </a:ext>
              </a:extLst>
            </p:cNvPr>
            <p:cNvSpPr/>
            <p:nvPr/>
          </p:nvSpPr>
          <p:spPr>
            <a:xfrm>
              <a:off x="6034996" y="2388813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29" name="Circle: Hollow 28">
              <a:extLst>
                <a:ext uri="{FF2B5EF4-FFF2-40B4-BE49-F238E27FC236}">
                  <a16:creationId xmlns:a16="http://schemas.microsoft.com/office/drawing/2014/main" id="{DBF727A3-A395-3D68-4D39-D57626EB0B3C}"/>
                </a:ext>
              </a:extLst>
            </p:cNvPr>
            <p:cNvSpPr/>
            <p:nvPr/>
          </p:nvSpPr>
          <p:spPr>
            <a:xfrm>
              <a:off x="5789169" y="2602328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1BE29C0-24AE-113C-E081-ED99E278E6F0}"/>
                </a:ext>
              </a:extLst>
            </p:cNvPr>
            <p:cNvSpPr/>
            <p:nvPr/>
          </p:nvSpPr>
          <p:spPr>
            <a:xfrm>
              <a:off x="6406084" y="2507693"/>
              <a:ext cx="4958598" cy="846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surau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memberi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pengajaran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kepada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F0AC07-AAB1-76A3-B92B-B2B15AC401B9}"/>
                </a:ext>
              </a:extLst>
            </p:cNvPr>
            <p:cNvSpPr/>
            <p:nvPr/>
          </p:nvSpPr>
          <p:spPr>
            <a:xfrm>
              <a:off x="5856690" y="2669847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9" name="Flowchart: Connector 38">
              <a:extLst>
                <a:ext uri="{FF2B5EF4-FFF2-40B4-BE49-F238E27FC236}">
                  <a16:creationId xmlns:a16="http://schemas.microsoft.com/office/drawing/2014/main" id="{ACEBAA3E-B7A4-9002-CFDF-E3615FA0920C}"/>
                </a:ext>
              </a:extLst>
            </p:cNvPr>
            <p:cNvSpPr/>
            <p:nvPr/>
          </p:nvSpPr>
          <p:spPr>
            <a:xfrm>
              <a:off x="6034996" y="3307486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0" name="Circle: Hollow 39">
              <a:extLst>
                <a:ext uri="{FF2B5EF4-FFF2-40B4-BE49-F238E27FC236}">
                  <a16:creationId xmlns:a16="http://schemas.microsoft.com/office/drawing/2014/main" id="{2C83970D-BE7C-5098-1EC5-96CDCB9E156D}"/>
                </a:ext>
              </a:extLst>
            </p:cNvPr>
            <p:cNvSpPr/>
            <p:nvPr/>
          </p:nvSpPr>
          <p:spPr>
            <a:xfrm>
              <a:off x="5789169" y="3521000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E7F230E-BEEF-395D-4505-5C7463CC3C99}"/>
                </a:ext>
              </a:extLst>
            </p:cNvPr>
            <p:cNvSpPr/>
            <p:nvPr/>
          </p:nvSpPr>
          <p:spPr>
            <a:xfrm>
              <a:off x="754742" y="3250057"/>
              <a:ext cx="5031174" cy="11700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sangat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peduli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fakir miskin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memiliki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kepedulian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serupa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DCE9E37-F584-A705-1C19-63C82DBB3CFF}"/>
                </a:ext>
              </a:extLst>
            </p:cNvPr>
            <p:cNvSpPr/>
            <p:nvPr/>
          </p:nvSpPr>
          <p:spPr>
            <a:xfrm>
              <a:off x="5856690" y="3588521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24F77630-6C19-66DD-E03E-764C37DCFA8C}"/>
                </a:ext>
              </a:extLst>
            </p:cNvPr>
            <p:cNvSpPr/>
            <p:nvPr/>
          </p:nvSpPr>
          <p:spPr>
            <a:xfrm>
              <a:off x="6034996" y="4226159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9" name="Circle: Hollow 48">
              <a:extLst>
                <a:ext uri="{FF2B5EF4-FFF2-40B4-BE49-F238E27FC236}">
                  <a16:creationId xmlns:a16="http://schemas.microsoft.com/office/drawing/2014/main" id="{3CAC7C83-1202-67B5-B3DF-1DA27F038CBE}"/>
                </a:ext>
              </a:extLst>
            </p:cNvPr>
            <p:cNvSpPr/>
            <p:nvPr/>
          </p:nvSpPr>
          <p:spPr>
            <a:xfrm>
              <a:off x="5789169" y="4439674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1271AD5-766E-23B0-7826-0A3B91E63BC4}"/>
                </a:ext>
              </a:extLst>
            </p:cNvPr>
            <p:cNvSpPr/>
            <p:nvPr/>
          </p:nvSpPr>
          <p:spPr>
            <a:xfrm>
              <a:off x="5856690" y="4507193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1" name="Flowchart: Connector 50">
              <a:extLst>
                <a:ext uri="{FF2B5EF4-FFF2-40B4-BE49-F238E27FC236}">
                  <a16:creationId xmlns:a16="http://schemas.microsoft.com/office/drawing/2014/main" id="{14623B4C-6FEE-A48A-AA59-C0FC2959A0BC}"/>
                </a:ext>
              </a:extLst>
            </p:cNvPr>
            <p:cNvSpPr/>
            <p:nvPr/>
          </p:nvSpPr>
          <p:spPr>
            <a:xfrm>
              <a:off x="6034996" y="5144831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6C2075BE-3DC8-13C7-B7FD-39B7C9AB5F18}"/>
                </a:ext>
              </a:extLst>
            </p:cNvPr>
            <p:cNvSpPr/>
            <p:nvPr/>
          </p:nvSpPr>
          <p:spPr>
            <a:xfrm>
              <a:off x="5789169" y="5358346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3" name="Rectangle 52">
              <a:hlinkClick r:id="rId5" action="ppaction://hlinksldjump"/>
              <a:extLst>
                <a:ext uri="{FF2B5EF4-FFF2-40B4-BE49-F238E27FC236}">
                  <a16:creationId xmlns:a16="http://schemas.microsoft.com/office/drawing/2014/main" id="{0DCA6313-87E7-1B5E-9A63-8BB43C68E9E5}"/>
                </a:ext>
              </a:extLst>
            </p:cNvPr>
            <p:cNvSpPr/>
            <p:nvPr/>
          </p:nvSpPr>
          <p:spPr>
            <a:xfrm>
              <a:off x="754742" y="5401888"/>
              <a:ext cx="5031174" cy="570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tujuh</a:t>
              </a:r>
              <a:r>
                <a:rPr lang="en-US" sz="1600" b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dasar</a:t>
              </a:r>
              <a:r>
                <a:rPr lang="en-US" sz="1600" b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ajaran</a:t>
              </a:r>
              <a:r>
                <a:rPr lang="en-US" sz="1600" b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600" b="1" i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pepali</a:t>
              </a:r>
              <a:r>
                <a:rPr lang="en-US" sz="1600" b="1" i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b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pitu</a:t>
              </a:r>
              <a:r>
                <a:rPr lang="en-US" sz="1600" b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digunakannya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berdakwah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12BEE6A-BBBA-0AB5-6EAD-6BFC47788855}"/>
                </a:ext>
              </a:extLst>
            </p:cNvPr>
            <p:cNvSpPr/>
            <p:nvPr/>
          </p:nvSpPr>
          <p:spPr>
            <a:xfrm>
              <a:off x="5856690" y="5425866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16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6FEF26C-D989-7901-3335-5AAFA347FD08}"/>
                </a:ext>
              </a:extLst>
            </p:cNvPr>
            <p:cNvSpPr/>
            <p:nvPr/>
          </p:nvSpPr>
          <p:spPr>
            <a:xfrm>
              <a:off x="6435106" y="4291255"/>
              <a:ext cx="4740888" cy="9320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cara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membangun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rumah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membuat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tandu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menggotong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orang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mmbutuhkan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(</a:t>
              </a:r>
              <a:r>
                <a:rPr lang="en-US" sz="1600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joli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)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923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45E6E4C2-5CD7-CBC9-ADA7-E56044CA34DA}"/>
              </a:ext>
            </a:extLst>
          </p:cNvPr>
          <p:cNvSpPr txBox="1"/>
          <p:nvPr/>
        </p:nvSpPr>
        <p:spPr>
          <a:xfrm>
            <a:off x="533400" y="1510427"/>
            <a:ext cx="807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rgbClr val="452103"/>
                </a:solidFill>
                <a:latin typeface="Candara" panose="020E0502030303020204" pitchFamily="34" charset="0"/>
              </a:rPr>
              <a:t>Menciptakan</a:t>
            </a:r>
            <a:r>
              <a:rPr lang="en-US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452103"/>
                </a:solidFill>
                <a:latin typeface="Candara" panose="020E0502030303020204" pitchFamily="34" charset="0"/>
              </a:rPr>
              <a:t>resep</a:t>
            </a:r>
            <a:r>
              <a:rPr lang="en-US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tyasing</a:t>
            </a:r>
            <a:r>
              <a:rPr lang="en-US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rgbClr val="452103"/>
                </a:solidFill>
                <a:latin typeface="Candara" panose="020E0502030303020204" pitchFamily="34" charset="0"/>
              </a:rPr>
              <a:t>sesama</a:t>
            </a:r>
            <a:endParaRPr lang="en-US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Jorning</a:t>
            </a:r>
            <a:r>
              <a:rPr lang="en-US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suka</a:t>
            </a:r>
            <a:r>
              <a:rPr lang="en-US" i="1" dirty="0">
                <a:solidFill>
                  <a:srgbClr val="452103"/>
                </a:solidFill>
                <a:latin typeface="Candara" panose="020E0502030303020204" pitchFamily="34" charset="0"/>
              </a:rPr>
              <a:t> kudu </a:t>
            </a: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eling</a:t>
            </a:r>
            <a:r>
              <a:rPr lang="en-US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lan</a:t>
            </a:r>
            <a:r>
              <a:rPr lang="en-US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waspada</a:t>
            </a:r>
            <a:endParaRPr lang="en-US" i="1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Laksitaning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subrata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tan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nyipta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marang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pringga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bayaning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lampah</a:t>
            </a:r>
            <a:endParaRPr lang="en-US" sz="1800" i="1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Meper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hardening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pancadriya</a:t>
            </a:r>
            <a:endParaRPr lang="en-US" sz="1800" i="1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Heneng-hening-henung</a:t>
            </a:r>
            <a:endParaRPr lang="en-US" i="1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Mulya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guna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panca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waktu</a:t>
            </a:r>
            <a:endParaRPr lang="en-US" sz="1800" i="1" dirty="0">
              <a:solidFill>
                <a:srgbClr val="452103"/>
              </a:solidFill>
              <a:latin typeface="Candara" panose="020E0502030303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Menehono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teken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marang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wong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kang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wuto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;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menehono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mangan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wong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kang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luwe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;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menehono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busana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marang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wong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kang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wudo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;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menehono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pangiyup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marang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wong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 kang </a:t>
            </a:r>
            <a:r>
              <a:rPr lang="en-US" sz="1800" i="1" dirty="0" err="1">
                <a:solidFill>
                  <a:srgbClr val="452103"/>
                </a:solidFill>
                <a:latin typeface="Candara" panose="020E0502030303020204" pitchFamily="34" charset="0"/>
              </a:rPr>
              <a:t>kaudanan</a:t>
            </a:r>
            <a:r>
              <a:rPr lang="en-US" sz="1800" i="1" dirty="0">
                <a:solidFill>
                  <a:srgbClr val="452103"/>
                </a:solidFill>
                <a:latin typeface="Candara" panose="020E0502030303020204" pitchFamily="34" charset="0"/>
              </a:rPr>
              <a:t>.</a:t>
            </a:r>
            <a:endParaRPr lang="en-ID" i="1" dirty="0">
              <a:solidFill>
                <a:srgbClr val="452103"/>
              </a:solidFill>
              <a:latin typeface="Candara" panose="020E05020303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70B4FCD-29E7-AA84-278B-9F1A478B4377}"/>
              </a:ext>
            </a:extLst>
          </p:cNvPr>
          <p:cNvGrpSpPr/>
          <p:nvPr/>
        </p:nvGrpSpPr>
        <p:grpSpPr>
          <a:xfrm>
            <a:off x="2057400" y="262990"/>
            <a:ext cx="4351859" cy="1247437"/>
            <a:chOff x="2048941" y="238927"/>
            <a:chExt cx="4351859" cy="1247437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FD8C8BE-80A7-5CFE-40F8-095A2C34D8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941" y="238927"/>
              <a:ext cx="4351859" cy="1247437"/>
            </a:xfrm>
            <a:prstGeom prst="rect">
              <a:avLst/>
            </a:prstGeom>
          </p:spPr>
        </p:pic>
        <p:sp>
          <p:nvSpPr>
            <p:cNvPr id="2" name="TextBox 1">
              <a:hlinkClick r:id="rId5" action="ppaction://hlinksldjump"/>
              <a:extLst>
                <a:ext uri="{FF2B5EF4-FFF2-40B4-BE49-F238E27FC236}">
                  <a16:creationId xmlns:a16="http://schemas.microsoft.com/office/drawing/2014/main" id="{A531F634-970F-2E52-A838-21545A5DB280}"/>
                </a:ext>
              </a:extLst>
            </p:cNvPr>
            <p:cNvSpPr txBox="1"/>
            <p:nvPr/>
          </p:nvSpPr>
          <p:spPr>
            <a:xfrm>
              <a:off x="2209800" y="676930"/>
              <a:ext cx="4191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err="1">
                  <a:latin typeface="Candara" panose="020E0502030303020204" pitchFamily="34" charset="0"/>
                </a:rPr>
                <a:t>Pepali</a:t>
              </a:r>
              <a:r>
                <a:rPr lang="en-US" sz="2800" b="1" i="1" dirty="0">
                  <a:latin typeface="Candara" panose="020E0502030303020204" pitchFamily="34" charset="0"/>
                </a:rPr>
                <a:t> </a:t>
              </a:r>
              <a:r>
                <a:rPr lang="en-US" sz="2800" b="1" i="1" dirty="0" err="1">
                  <a:latin typeface="Candara" panose="020E0502030303020204" pitchFamily="34" charset="0"/>
                </a:rPr>
                <a:t>Pitu</a:t>
              </a:r>
              <a:r>
                <a:rPr lang="en-US" sz="2800" b="1" i="1" dirty="0">
                  <a:latin typeface="Candara" panose="020E0502030303020204" pitchFamily="34" charset="0"/>
                </a:rPr>
                <a:t> </a:t>
              </a:r>
              <a:r>
                <a:rPr lang="en-US" sz="2800" b="1" dirty="0" err="1">
                  <a:latin typeface="Candara" panose="020E0502030303020204" pitchFamily="34" charset="0"/>
                </a:rPr>
                <a:t>Sunan</a:t>
              </a:r>
              <a:r>
                <a:rPr lang="en-US" sz="2800" b="1" dirty="0">
                  <a:latin typeface="Candara" panose="020E0502030303020204" pitchFamily="34" charset="0"/>
                </a:rPr>
                <a:t> </a:t>
              </a:r>
              <a:r>
                <a:rPr lang="en-US" sz="2800" b="1" dirty="0" err="1">
                  <a:latin typeface="Candara" panose="020E0502030303020204" pitchFamily="34" charset="0"/>
                </a:rPr>
                <a:t>Drajat</a:t>
              </a:r>
              <a:endParaRPr lang="en-ID" sz="2800" b="1" dirty="0"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7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A0CC084E-49CF-14FA-0556-CDFB7E139284}"/>
              </a:ext>
            </a:extLst>
          </p:cNvPr>
          <p:cNvGrpSpPr/>
          <p:nvPr/>
        </p:nvGrpSpPr>
        <p:grpSpPr>
          <a:xfrm>
            <a:off x="685800" y="158416"/>
            <a:ext cx="3809999" cy="4448613"/>
            <a:chOff x="259136" y="210457"/>
            <a:chExt cx="5513020" cy="643708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1DE96B9-263D-8C42-5182-E3840FE7939C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DFB93BD1-0BF2-2545-FD1A-8208001CDC7D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C17C1FBD-F00A-45CB-43EA-AAA3BF6F56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46" name="TextBox 4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746D1B0-998E-7C52-6AD4-871991E122C9}"/>
                  </a:ext>
                </a:extLst>
              </p:cNvPr>
              <p:cNvSpPr txBox="1"/>
              <p:nvPr/>
            </p:nvSpPr>
            <p:spPr>
              <a:xfrm>
                <a:off x="1567548" y="530701"/>
                <a:ext cx="3562541" cy="979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Kudus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(1500 M—1550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E2F8CA02-3FAD-7CE6-1383-B36004BC8C57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9D8CF787-6AA0-B103-0682-3ADC62ECEACE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D5B8A22F-81E4-D21A-5A8A-F8AC8D3C8C1A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88B033EA-266D-0410-41D7-B4EAC7F0C783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8CFA6ED-A193-DC94-5001-412DBD76B398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0B70A814-F95B-35B6-A9A1-826230D45EF6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E716500D-123E-BC27-2A9F-2346DC02E3B9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71372B41-F832-30CF-B329-E830B9DBEC4A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C7AC04F3-0D66-053B-01D9-F21D9EC981F8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8A442F17-5DC3-510C-327F-78444FCF444F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F59CCC7-2D7F-1D7F-8527-AC2CA494BCF1}"/>
                </a:ext>
              </a:extLst>
            </p:cNvPr>
            <p:cNvSpPr txBox="1"/>
            <p:nvPr/>
          </p:nvSpPr>
          <p:spPr>
            <a:xfrm>
              <a:off x="539896" y="1755253"/>
              <a:ext cx="4682998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Ja‘far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Shodiq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88166EB-F443-D8B5-A66E-86F53348102B}"/>
                </a:ext>
              </a:extLst>
            </p:cNvPr>
            <p:cNvSpPr txBox="1"/>
            <p:nvPr/>
          </p:nvSpPr>
          <p:spPr>
            <a:xfrm>
              <a:off x="548070" y="2241480"/>
              <a:ext cx="4956182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Ngudung</a:t>
              </a:r>
              <a:r>
                <a:rPr lang="en-US" sz="1400" dirty="0">
                  <a:latin typeface="Candara" panose="020E0502030303020204" pitchFamily="34" charset="0"/>
                </a:rPr>
                <a:t> (Raden Usman Haji)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6F82ED5-D481-BF8C-1425-76D1F67F8940}"/>
                </a:ext>
              </a:extLst>
            </p:cNvPr>
            <p:cNvSpPr txBox="1"/>
            <p:nvPr/>
          </p:nvSpPr>
          <p:spPr>
            <a:xfrm>
              <a:off x="555765" y="3239814"/>
              <a:ext cx="4689819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09F1F08-D69E-C2E3-2358-FE2F7BFF01DA}"/>
                </a:ext>
              </a:extLst>
            </p:cNvPr>
            <p:cNvSpPr txBox="1"/>
            <p:nvPr/>
          </p:nvSpPr>
          <p:spPr>
            <a:xfrm>
              <a:off x="555763" y="3747799"/>
              <a:ext cx="4876660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Komplek</a:t>
              </a:r>
              <a:r>
                <a:rPr lang="en-US" sz="1400" dirty="0">
                  <a:latin typeface="Candara" panose="020E0502030303020204" pitchFamily="34" charset="0"/>
                </a:rPr>
                <a:t> Masjid Agung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D1CB0AA-E2A8-0858-E994-A2AC52210961}"/>
                </a:ext>
              </a:extLst>
            </p:cNvPr>
            <p:cNvSpPr txBox="1"/>
            <p:nvPr/>
          </p:nvSpPr>
          <p:spPr>
            <a:xfrm>
              <a:off x="2191657" y="4255799"/>
              <a:ext cx="3240765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Kudus,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Tengah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8E3A2A4-CDB3-AB49-F0F0-5AA53EDE114F}"/>
                </a:ext>
              </a:extLst>
            </p:cNvPr>
            <p:cNvSpPr txBox="1"/>
            <p:nvPr/>
          </p:nvSpPr>
          <p:spPr>
            <a:xfrm>
              <a:off x="548072" y="2735454"/>
              <a:ext cx="4682998" cy="445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Ibu: </a:t>
              </a:r>
              <a:r>
                <a:rPr lang="en-US" sz="1400" dirty="0" err="1">
                  <a:latin typeface="Candara" panose="020E0502030303020204" pitchFamily="34" charset="0"/>
                </a:rPr>
                <a:t>bibi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Bonang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2BAA3A1-D1AB-8B70-FD22-685646E9D4DD}"/>
              </a:ext>
            </a:extLst>
          </p:cNvPr>
          <p:cNvGrpSpPr/>
          <p:nvPr/>
        </p:nvGrpSpPr>
        <p:grpSpPr>
          <a:xfrm>
            <a:off x="5214010" y="556885"/>
            <a:ext cx="3610516" cy="4143640"/>
            <a:chOff x="5214010" y="556885"/>
            <a:chExt cx="3610516" cy="414364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09D9B67C-030D-3767-168A-92883917D257}"/>
                </a:ext>
              </a:extLst>
            </p:cNvPr>
            <p:cNvGrpSpPr/>
            <p:nvPr/>
          </p:nvGrpSpPr>
          <p:grpSpPr>
            <a:xfrm>
              <a:off x="5214010" y="556885"/>
              <a:ext cx="3281292" cy="4134810"/>
              <a:chOff x="7080998" y="517705"/>
              <a:chExt cx="4723038" cy="5951578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B7BAA848-B672-D857-F99E-E76972345846}"/>
                  </a:ext>
                </a:extLst>
              </p:cNvPr>
              <p:cNvSpPr/>
              <p:nvPr/>
            </p:nvSpPr>
            <p:spPr>
              <a:xfrm rot="21435674">
                <a:off x="7080998" y="517705"/>
                <a:ext cx="4337429" cy="5223412"/>
              </a:xfrm>
              <a:prstGeom prst="roundRect">
                <a:avLst/>
              </a:prstGeom>
              <a:solidFill>
                <a:schemeClr val="bg1"/>
              </a:solidFill>
              <a:ln w="88900" cmpd="dbl">
                <a:solidFill>
                  <a:srgbClr val="005C4A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73B86FB3-D35C-50FD-21A1-15B79FC99153}"/>
                  </a:ext>
                </a:extLst>
              </p:cNvPr>
              <p:cNvSpPr txBox="1"/>
              <p:nvPr/>
            </p:nvSpPr>
            <p:spPr>
              <a:xfrm rot="21435674">
                <a:off x="7577677" y="1429863"/>
                <a:ext cx="3421405" cy="3765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Kudus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mendapat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pendidikan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langsung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ayahnya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juga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pernah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berguru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Kiai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Telingsing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,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seorang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ulama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muslim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Tiongkok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Ia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pernah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menjabat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sebagai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senopati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panglima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perang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Kesultanan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ID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Demak</a:t>
                </a:r>
                <a:r>
                  <a: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BBC21673-E45E-709D-D4CC-AA18D790C45D}"/>
                  </a:ext>
                </a:extLst>
              </p:cNvPr>
              <p:cNvGrpSpPr/>
              <p:nvPr/>
            </p:nvGrpSpPr>
            <p:grpSpPr>
              <a:xfrm rot="21435674">
                <a:off x="8058189" y="849079"/>
                <a:ext cx="2379790" cy="432391"/>
                <a:chOff x="7468907" y="858127"/>
                <a:chExt cx="2379790" cy="432391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72FC724B-8845-2235-75EF-67EB41F6C848}"/>
                    </a:ext>
                  </a:extLst>
                </p:cNvPr>
                <p:cNvSpPr/>
                <p:nvPr/>
              </p:nvSpPr>
              <p:spPr>
                <a:xfrm>
                  <a:off x="7468907" y="860941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 dirty="0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C06889B-97DA-925C-E088-09B6DCA52FC3}"/>
                    </a:ext>
                  </a:extLst>
                </p:cNvPr>
                <p:cNvSpPr/>
                <p:nvPr/>
              </p:nvSpPr>
              <p:spPr>
                <a:xfrm>
                  <a:off x="8119263" y="861796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CE7A36E8-4552-6895-A7DC-66BB488187C6}"/>
                    </a:ext>
                  </a:extLst>
                </p:cNvPr>
                <p:cNvSpPr/>
                <p:nvPr/>
              </p:nvSpPr>
              <p:spPr>
                <a:xfrm>
                  <a:off x="8769619" y="858127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0A627AE9-2054-9A85-B3AF-CB7D90843FC3}"/>
                    </a:ext>
                  </a:extLst>
                </p:cNvPr>
                <p:cNvSpPr/>
                <p:nvPr/>
              </p:nvSpPr>
              <p:spPr>
                <a:xfrm>
                  <a:off x="9419975" y="858127"/>
                  <a:ext cx="428722" cy="428722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/>
                </a:p>
              </p:txBody>
            </p:sp>
          </p:grpSp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434B8E72-6DE6-9313-B533-3A688E0823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71288" y="4736535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7093949-7B84-92EE-7F9E-704A26BC414F}"/>
                </a:ext>
              </a:extLst>
            </p:cNvPr>
            <p:cNvSpPr/>
            <p:nvPr/>
          </p:nvSpPr>
          <p:spPr>
            <a:xfrm>
              <a:off x="7169897" y="4395725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190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061818" y="285750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Kudus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288303C-2726-412A-FD91-B08089069FA4}"/>
              </a:ext>
            </a:extLst>
          </p:cNvPr>
          <p:cNvGrpSpPr/>
          <p:nvPr/>
        </p:nvGrpSpPr>
        <p:grpSpPr>
          <a:xfrm>
            <a:off x="0" y="895350"/>
            <a:ext cx="9144000" cy="3562235"/>
            <a:chOff x="-440677" y="1279795"/>
            <a:chExt cx="12813037" cy="4991585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4EDDDE74-2026-BF21-6B5F-D5CD7A8CFE24}"/>
                </a:ext>
              </a:extLst>
            </p:cNvPr>
            <p:cNvSpPr/>
            <p:nvPr/>
          </p:nvSpPr>
          <p:spPr>
            <a:xfrm>
              <a:off x="5852391" y="1407885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A587A42-F013-85E6-86C4-E286DDFC3D9A}"/>
                </a:ext>
              </a:extLst>
            </p:cNvPr>
            <p:cNvSpPr/>
            <p:nvPr/>
          </p:nvSpPr>
          <p:spPr>
            <a:xfrm>
              <a:off x="199975" y="1279795"/>
              <a:ext cx="5631453" cy="7938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mendekati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memahami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kebutuhan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mereka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F424DD6-4C14-526E-899E-F7A4CAE47291}"/>
                </a:ext>
              </a:extLst>
            </p:cNvPr>
            <p:cNvSpPr/>
            <p:nvPr/>
          </p:nvSpPr>
          <p:spPr>
            <a:xfrm>
              <a:off x="5905999" y="1461492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FEEE6D5A-EF13-6F0E-6647-BF95E894836A}"/>
                </a:ext>
              </a:extLst>
            </p:cNvPr>
            <p:cNvSpPr/>
            <p:nvPr/>
          </p:nvSpPr>
          <p:spPr>
            <a:xfrm>
              <a:off x="6047565" y="1967745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7" name="Circle: Hollow 36">
              <a:extLst>
                <a:ext uri="{FF2B5EF4-FFF2-40B4-BE49-F238E27FC236}">
                  <a16:creationId xmlns:a16="http://schemas.microsoft.com/office/drawing/2014/main" id="{A9C2036C-8835-9926-F25D-B9617D7225C8}"/>
                </a:ext>
              </a:extLst>
            </p:cNvPr>
            <p:cNvSpPr/>
            <p:nvPr/>
          </p:nvSpPr>
          <p:spPr>
            <a:xfrm>
              <a:off x="5852391" y="2137266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D61CC28-1809-0678-D68C-144A79AFDD7B}"/>
                </a:ext>
              </a:extLst>
            </p:cNvPr>
            <p:cNvSpPr/>
            <p:nvPr/>
          </p:nvSpPr>
          <p:spPr>
            <a:xfrm>
              <a:off x="6354119" y="1849523"/>
              <a:ext cx="5631452" cy="10906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alat-alat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pertukangan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kerajinan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emas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membuat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keris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pusaka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pandai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besi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E119297-396D-C8F6-F685-47BBDAF6B2BB}"/>
                </a:ext>
              </a:extLst>
            </p:cNvPr>
            <p:cNvSpPr/>
            <p:nvPr/>
          </p:nvSpPr>
          <p:spPr>
            <a:xfrm>
              <a:off x="5905999" y="2190870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2" name="Flowchart: Connector 41">
              <a:extLst>
                <a:ext uri="{FF2B5EF4-FFF2-40B4-BE49-F238E27FC236}">
                  <a16:creationId xmlns:a16="http://schemas.microsoft.com/office/drawing/2014/main" id="{D4F7DEC7-6261-6C9B-B8F6-E7C50B201BB7}"/>
                </a:ext>
              </a:extLst>
            </p:cNvPr>
            <p:cNvSpPr/>
            <p:nvPr/>
          </p:nvSpPr>
          <p:spPr>
            <a:xfrm>
              <a:off x="6047565" y="2697126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3" name="Circle: Hollow 42">
              <a:extLst>
                <a:ext uri="{FF2B5EF4-FFF2-40B4-BE49-F238E27FC236}">
                  <a16:creationId xmlns:a16="http://schemas.microsoft.com/office/drawing/2014/main" id="{EC73F689-98CB-4332-5495-2F48834620A7}"/>
                </a:ext>
              </a:extLst>
            </p:cNvPr>
            <p:cNvSpPr/>
            <p:nvPr/>
          </p:nvSpPr>
          <p:spPr>
            <a:xfrm>
              <a:off x="5852391" y="2866647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4CB5A65-0764-2821-AEAD-D2D9E0E6DA03}"/>
                </a:ext>
              </a:extLst>
            </p:cNvPr>
            <p:cNvSpPr/>
            <p:nvPr/>
          </p:nvSpPr>
          <p:spPr>
            <a:xfrm>
              <a:off x="-440677" y="2753072"/>
              <a:ext cx="6272102" cy="7293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hukum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agama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secara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jelas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tegas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D562F02-0E95-6298-009C-ABA62B2C6E80}"/>
                </a:ext>
              </a:extLst>
            </p:cNvPr>
            <p:cNvSpPr/>
            <p:nvPr/>
          </p:nvSpPr>
          <p:spPr>
            <a:xfrm>
              <a:off x="5905999" y="2920251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5" name="Flowchart: Connector 54">
              <a:extLst>
                <a:ext uri="{FF2B5EF4-FFF2-40B4-BE49-F238E27FC236}">
                  <a16:creationId xmlns:a16="http://schemas.microsoft.com/office/drawing/2014/main" id="{2D4B6F56-CE0A-3A1C-8FB4-45D303BDB298}"/>
                </a:ext>
              </a:extLst>
            </p:cNvPr>
            <p:cNvSpPr/>
            <p:nvPr/>
          </p:nvSpPr>
          <p:spPr>
            <a:xfrm>
              <a:off x="6047565" y="3426507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6" name="Circle: Hollow 55">
              <a:extLst>
                <a:ext uri="{FF2B5EF4-FFF2-40B4-BE49-F238E27FC236}">
                  <a16:creationId xmlns:a16="http://schemas.microsoft.com/office/drawing/2014/main" id="{F42EF1DA-A24D-C1E6-CC75-0E9D99B9264C}"/>
                </a:ext>
              </a:extLst>
            </p:cNvPr>
            <p:cNvSpPr/>
            <p:nvPr/>
          </p:nvSpPr>
          <p:spPr>
            <a:xfrm>
              <a:off x="5852391" y="3596028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072A0AB-C130-6B8B-2BB8-A83E406EB3FA}"/>
                </a:ext>
              </a:extLst>
            </p:cNvPr>
            <p:cNvSpPr/>
            <p:nvPr/>
          </p:nvSpPr>
          <p:spPr>
            <a:xfrm>
              <a:off x="6354121" y="3613080"/>
              <a:ext cx="6018239" cy="4872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melalui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akulturasi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budaya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contoh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Masjid Kudus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1FF2C3D-87D3-F861-2EEF-F2CB6983144C}"/>
                </a:ext>
              </a:extLst>
            </p:cNvPr>
            <p:cNvSpPr/>
            <p:nvPr/>
          </p:nvSpPr>
          <p:spPr>
            <a:xfrm>
              <a:off x="5905999" y="3649632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9" name="Flowchart: Connector 58">
              <a:extLst>
                <a:ext uri="{FF2B5EF4-FFF2-40B4-BE49-F238E27FC236}">
                  <a16:creationId xmlns:a16="http://schemas.microsoft.com/office/drawing/2014/main" id="{5E86F6BD-D693-D2FF-6442-EC0F8D736DB5}"/>
                </a:ext>
              </a:extLst>
            </p:cNvPr>
            <p:cNvSpPr/>
            <p:nvPr/>
          </p:nvSpPr>
          <p:spPr>
            <a:xfrm>
              <a:off x="6047565" y="4155889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10E4406D-FE92-0419-299D-7DF483FC4107}"/>
                </a:ext>
              </a:extLst>
            </p:cNvPr>
            <p:cNvSpPr/>
            <p:nvPr/>
          </p:nvSpPr>
          <p:spPr>
            <a:xfrm>
              <a:off x="5852391" y="4325409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18B3D97-BB3E-33F0-4C55-2EB457A7453A}"/>
                </a:ext>
              </a:extLst>
            </p:cNvPr>
            <p:cNvSpPr/>
            <p:nvPr/>
          </p:nvSpPr>
          <p:spPr>
            <a:xfrm>
              <a:off x="-13577" y="3979606"/>
              <a:ext cx="5845002" cy="1199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merangkul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beragama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Hindu dan Buddha,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serta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menganut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kepercayaan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animisme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penuh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kasih</a:t>
              </a:r>
              <a:r>
                <a:rPr lang="en-US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sayang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5C5EEA7-4F57-63B8-6F63-15972CCB9D0E}"/>
                </a:ext>
              </a:extLst>
            </p:cNvPr>
            <p:cNvSpPr/>
            <p:nvPr/>
          </p:nvSpPr>
          <p:spPr>
            <a:xfrm>
              <a:off x="5905999" y="4379016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4" name="Flowchart: Connector 63">
              <a:extLst>
                <a:ext uri="{FF2B5EF4-FFF2-40B4-BE49-F238E27FC236}">
                  <a16:creationId xmlns:a16="http://schemas.microsoft.com/office/drawing/2014/main" id="{4C72A70C-6B18-ADA7-6536-F79823B3B0BE}"/>
                </a:ext>
              </a:extLst>
            </p:cNvPr>
            <p:cNvSpPr/>
            <p:nvPr/>
          </p:nvSpPr>
          <p:spPr>
            <a:xfrm>
              <a:off x="6047565" y="4885270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65" name="Circle: Hollow 64">
              <a:extLst>
                <a:ext uri="{FF2B5EF4-FFF2-40B4-BE49-F238E27FC236}">
                  <a16:creationId xmlns:a16="http://schemas.microsoft.com/office/drawing/2014/main" id="{44FB4839-54B0-BEBC-E10E-0C900C47398B}"/>
                </a:ext>
              </a:extLst>
            </p:cNvPr>
            <p:cNvSpPr/>
            <p:nvPr/>
          </p:nvSpPr>
          <p:spPr>
            <a:xfrm>
              <a:off x="5852391" y="5054789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7CD6D63-E49B-C474-72F3-BBACB5E73659}"/>
                </a:ext>
              </a:extLst>
            </p:cNvPr>
            <p:cNvSpPr/>
            <p:nvPr/>
          </p:nvSpPr>
          <p:spPr>
            <a:xfrm>
              <a:off x="6354121" y="4912186"/>
              <a:ext cx="5591136" cy="7659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menjabat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senopati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panglima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perang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Kesultanan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F928DF1-852D-62F5-43EC-E8B068707869}"/>
                </a:ext>
              </a:extLst>
            </p:cNvPr>
            <p:cNvSpPr/>
            <p:nvPr/>
          </p:nvSpPr>
          <p:spPr>
            <a:xfrm>
              <a:off x="5905999" y="5108397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9" name="Flowchart: Connector 68">
              <a:extLst>
                <a:ext uri="{FF2B5EF4-FFF2-40B4-BE49-F238E27FC236}">
                  <a16:creationId xmlns:a16="http://schemas.microsoft.com/office/drawing/2014/main" id="{7EBE93D4-8F75-2775-F5CE-97648FDB3277}"/>
                </a:ext>
              </a:extLst>
            </p:cNvPr>
            <p:cNvSpPr/>
            <p:nvPr/>
          </p:nvSpPr>
          <p:spPr>
            <a:xfrm>
              <a:off x="6047565" y="5614651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0" name="Circle: Hollow 69">
              <a:extLst>
                <a:ext uri="{FF2B5EF4-FFF2-40B4-BE49-F238E27FC236}">
                  <a16:creationId xmlns:a16="http://schemas.microsoft.com/office/drawing/2014/main" id="{A5E3157C-F0A6-B57F-DEEB-6421C10D98C2}"/>
                </a:ext>
              </a:extLst>
            </p:cNvPr>
            <p:cNvSpPr/>
            <p:nvPr/>
          </p:nvSpPr>
          <p:spPr>
            <a:xfrm>
              <a:off x="5852391" y="5784171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AE47339-4142-E804-7358-964F2800AD54}"/>
                </a:ext>
              </a:extLst>
            </p:cNvPr>
            <p:cNvSpPr/>
            <p:nvPr/>
          </p:nvSpPr>
          <p:spPr>
            <a:xfrm>
              <a:off x="199975" y="5801222"/>
              <a:ext cx="5631452" cy="4530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menjabat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sebagai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imam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besar</a:t>
              </a:r>
              <a:r>
                <a:rPr lang="en-ID" sz="16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Masjid </a:t>
              </a:r>
              <a:r>
                <a:rPr lang="en-ID" sz="16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endParaRPr lang="en-ID" sz="16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5900CF-3EFB-B130-D5A0-10A752258B18}"/>
                </a:ext>
              </a:extLst>
            </p:cNvPr>
            <p:cNvSpPr/>
            <p:nvPr/>
          </p:nvSpPr>
          <p:spPr>
            <a:xfrm>
              <a:off x="5905999" y="5837778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7</a:t>
              </a:r>
              <a:endParaRPr lang="en-ID" sz="1600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039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7CAB6B21-5439-B60C-398C-20BA49C29B9B}"/>
              </a:ext>
            </a:extLst>
          </p:cNvPr>
          <p:cNvGrpSpPr/>
          <p:nvPr/>
        </p:nvGrpSpPr>
        <p:grpSpPr>
          <a:xfrm>
            <a:off x="560336" y="122767"/>
            <a:ext cx="3807975" cy="4446250"/>
            <a:chOff x="259137" y="210457"/>
            <a:chExt cx="5513020" cy="6437086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1C46016-F329-C2D4-02BA-120747EF4FED}"/>
                </a:ext>
              </a:extLst>
            </p:cNvPr>
            <p:cNvGrpSpPr/>
            <p:nvPr/>
          </p:nvGrpSpPr>
          <p:grpSpPr>
            <a:xfrm>
              <a:off x="259137" y="210457"/>
              <a:ext cx="5513020" cy="6437086"/>
              <a:chOff x="259137" y="210457"/>
              <a:chExt cx="5513020" cy="6437086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A910A90-63FD-AAB2-D3B7-9191B9E601FD}"/>
                  </a:ext>
                </a:extLst>
              </p:cNvPr>
              <p:cNvSpPr/>
              <p:nvPr/>
            </p:nvSpPr>
            <p:spPr>
              <a:xfrm>
                <a:off x="259137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FE8B2482-E70F-21A3-90D2-BEC1F60E8E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73" name="TextBox 7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10D7B3C-65E7-EC2A-B38D-F652D5C9E055}"/>
                  </a:ext>
                </a:extLst>
              </p:cNvPr>
              <p:cNvSpPr txBox="1"/>
              <p:nvPr/>
            </p:nvSpPr>
            <p:spPr>
              <a:xfrm>
                <a:off x="1567549" y="530702"/>
                <a:ext cx="3562540" cy="980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Muria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(w. 1551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B935204C-1875-BDB7-029D-874BCF816900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BA25FF83-2B3B-F492-591C-0E6A8E365352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ED3B7701-4201-E776-8C98-54FFBF9DA31A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F3230EE6-C0C0-29D7-7C20-3C6F2B42686C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3B8861D5-D060-BCB0-24DB-BA5BA2B6E881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91DEF92F-4B40-249E-0111-E81D09CED28B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3CC7B55B-970C-0006-1A75-54092BC5D121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EB7C3B60-11EE-AEAF-16F4-0C2186004112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2A74148D-324B-6968-8129-9608747DA3BF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96091779-9C76-0261-4F1C-3565A6F2ECEA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BD0673-F0FD-3ADD-47BB-F8459650C961}"/>
                </a:ext>
              </a:extLst>
            </p:cNvPr>
            <p:cNvSpPr txBox="1"/>
            <p:nvPr/>
          </p:nvSpPr>
          <p:spPr>
            <a:xfrm>
              <a:off x="539896" y="1755253"/>
              <a:ext cx="5124872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Raden </a:t>
              </a:r>
              <a:r>
                <a:rPr lang="en-US" sz="1400" dirty="0" err="1">
                  <a:latin typeface="Candara" panose="020E0502030303020204" pitchFamily="34" charset="0"/>
                </a:rPr>
                <a:t>Prawoto</a:t>
              </a:r>
              <a:r>
                <a:rPr lang="en-US" sz="1400" dirty="0">
                  <a:latin typeface="Candara" panose="020E0502030303020204" pitchFamily="34" charset="0"/>
                </a:rPr>
                <a:t>, Raden Umar Said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6504E81-4C4B-7BC3-518D-8F90240A0135}"/>
                </a:ext>
              </a:extLst>
            </p:cNvPr>
            <p:cNvSpPr txBox="1"/>
            <p:nvPr/>
          </p:nvSpPr>
          <p:spPr>
            <a:xfrm>
              <a:off x="548072" y="2241479"/>
              <a:ext cx="4823554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Kalijaga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680B032-32F1-3275-97E9-9BADB81FE7BF}"/>
                </a:ext>
              </a:extLst>
            </p:cNvPr>
            <p:cNvSpPr txBox="1"/>
            <p:nvPr/>
          </p:nvSpPr>
          <p:spPr>
            <a:xfrm>
              <a:off x="555765" y="3239814"/>
              <a:ext cx="4689818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CA3FB73-38D1-8894-8F7A-8E2A9BED4662}"/>
                </a:ext>
              </a:extLst>
            </p:cNvPr>
            <p:cNvSpPr txBox="1"/>
            <p:nvPr/>
          </p:nvSpPr>
          <p:spPr>
            <a:xfrm>
              <a:off x="555762" y="3747800"/>
              <a:ext cx="4876659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Bukit </a:t>
              </a:r>
              <a:r>
                <a:rPr lang="en-US" sz="1400" dirty="0" err="1">
                  <a:latin typeface="Candara" panose="020E0502030303020204" pitchFamily="34" charset="0"/>
                </a:rPr>
                <a:t>Muria</a:t>
              </a:r>
              <a:r>
                <a:rPr lang="en-US" sz="1400" dirty="0">
                  <a:latin typeface="Candara" panose="020E0502030303020204" pitchFamily="34" charset="0"/>
                </a:rPr>
                <a:t>, </a:t>
              </a:r>
              <a:r>
                <a:rPr lang="en-US" sz="1400" dirty="0" err="1">
                  <a:latin typeface="Candara" panose="020E0502030303020204" pitchFamily="34" charset="0"/>
                </a:rPr>
                <a:t>Desa</a:t>
              </a:r>
              <a:r>
                <a:rPr lang="en-US" sz="1400" dirty="0">
                  <a:latin typeface="Candara" panose="020E0502030303020204" pitchFamily="34" charset="0"/>
                </a:rPr>
                <a:t> Colo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CEBA35C-32A9-852C-9F21-25BF3B3C4885}"/>
                </a:ext>
              </a:extLst>
            </p:cNvPr>
            <p:cNvSpPr txBox="1"/>
            <p:nvPr/>
          </p:nvSpPr>
          <p:spPr>
            <a:xfrm>
              <a:off x="2191658" y="4255799"/>
              <a:ext cx="3240765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Kec</a:t>
              </a:r>
              <a:r>
                <a:rPr lang="en-US" sz="1400" dirty="0">
                  <a:latin typeface="Candara" panose="020E0502030303020204" pitchFamily="34" charset="0"/>
                </a:rPr>
                <a:t>. Dawe,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Tengah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153DFE0-5CB3-C159-E9F4-297FFF30148D}"/>
                </a:ext>
              </a:extLst>
            </p:cNvPr>
            <p:cNvSpPr txBox="1"/>
            <p:nvPr/>
          </p:nvSpPr>
          <p:spPr>
            <a:xfrm>
              <a:off x="548072" y="2735454"/>
              <a:ext cx="4682998" cy="44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Ibu: </a:t>
              </a:r>
              <a:r>
                <a:rPr lang="en-US" sz="1400" dirty="0" err="1">
                  <a:latin typeface="Candara" panose="020E0502030303020204" pitchFamily="34" charset="0"/>
                </a:rPr>
                <a:t>Dewi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Saroh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1704239-BBA5-030D-2D70-7149433AB187}"/>
              </a:ext>
            </a:extLst>
          </p:cNvPr>
          <p:cNvGrpSpPr/>
          <p:nvPr/>
        </p:nvGrpSpPr>
        <p:grpSpPr>
          <a:xfrm>
            <a:off x="5019574" y="388920"/>
            <a:ext cx="3426119" cy="4332497"/>
            <a:chOff x="5019574" y="388920"/>
            <a:chExt cx="3426119" cy="4332497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403EB57-B61F-922A-565A-98632D2D6B2B}"/>
                </a:ext>
              </a:extLst>
            </p:cNvPr>
            <p:cNvGrpSpPr/>
            <p:nvPr/>
          </p:nvGrpSpPr>
          <p:grpSpPr>
            <a:xfrm rot="618763">
              <a:off x="5019574" y="388920"/>
              <a:ext cx="3391371" cy="4201757"/>
              <a:chOff x="7092918" y="1103074"/>
              <a:chExt cx="4100734" cy="5080626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DD2BEB03-EADD-ECB3-105E-CE8ED1DD5547}"/>
                  </a:ext>
                </a:extLst>
              </p:cNvPr>
              <p:cNvGrpSpPr/>
              <p:nvPr/>
            </p:nvGrpSpPr>
            <p:grpSpPr>
              <a:xfrm rot="21435674">
                <a:off x="7092918" y="1103074"/>
                <a:ext cx="4100734" cy="4645545"/>
                <a:chOff x="6605942" y="558308"/>
                <a:chExt cx="4100734" cy="4645545"/>
              </a:xfrm>
            </p:grpSpPr>
            <p:sp>
              <p:nvSpPr>
                <p:cNvPr id="87" name="Rectangle: Rounded Corners 86">
                  <a:extLst>
                    <a:ext uri="{FF2B5EF4-FFF2-40B4-BE49-F238E27FC236}">
                      <a16:creationId xmlns:a16="http://schemas.microsoft.com/office/drawing/2014/main" id="{41DBE372-3CEC-CDA2-3E04-C5399F610406}"/>
                    </a:ext>
                  </a:extLst>
                </p:cNvPr>
                <p:cNvSpPr/>
                <p:nvPr/>
              </p:nvSpPr>
              <p:spPr>
                <a:xfrm>
                  <a:off x="6605942" y="558308"/>
                  <a:ext cx="4100734" cy="4645545"/>
                </a:xfrm>
                <a:prstGeom prst="roundRect">
                  <a:avLst/>
                </a:prstGeom>
                <a:solidFill>
                  <a:schemeClr val="bg1"/>
                </a:solidFill>
                <a:ln w="88900" cmpd="dbl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400" dirty="0"/>
                </a:p>
              </p:txBody>
            </p: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31EE180E-6727-DE07-1899-97E8473AFB5C}"/>
                    </a:ext>
                  </a:extLst>
                </p:cNvPr>
                <p:cNvSpPr txBox="1"/>
                <p:nvPr/>
              </p:nvSpPr>
              <p:spPr>
                <a:xfrm rot="41755">
                  <a:off x="7027536" y="1508553"/>
                  <a:ext cx="3394612" cy="30888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Muria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adalah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tokoh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Wali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Songo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termuda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Muria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mendapat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pendidikan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ayahnya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dan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Ngerang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, ayah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mertuanya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Muria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juga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menikah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dengan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putri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6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Ngudung</a:t>
                  </a:r>
                  <a:r>
                    <a:rPr lang="en-US" sz="16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  <a:endParaRPr lang="en-ID" sz="16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1B13633A-C4AA-9D19-2131-2D111B7DF846}"/>
                    </a:ext>
                  </a:extLst>
                </p:cNvPr>
                <p:cNvGrpSpPr/>
                <p:nvPr/>
              </p:nvGrpSpPr>
              <p:grpSpPr>
                <a:xfrm>
                  <a:off x="7436958" y="862375"/>
                  <a:ext cx="2379790" cy="432391"/>
                  <a:chOff x="7436958" y="862375"/>
                  <a:chExt cx="2379790" cy="432391"/>
                </a:xfrm>
              </p:grpSpPr>
              <p:sp>
                <p:nvSpPr>
                  <p:cNvPr id="90" name="Oval 89">
                    <a:extLst>
                      <a:ext uri="{FF2B5EF4-FFF2-40B4-BE49-F238E27FC236}">
                        <a16:creationId xmlns:a16="http://schemas.microsoft.com/office/drawing/2014/main" id="{7F535182-9B9E-1A14-706A-31918CC1DC7F}"/>
                      </a:ext>
                    </a:extLst>
                  </p:cNvPr>
                  <p:cNvSpPr/>
                  <p:nvPr/>
                </p:nvSpPr>
                <p:spPr>
                  <a:xfrm>
                    <a:off x="7436958" y="865189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 dirty="0"/>
                  </a:p>
                </p:txBody>
              </p:sp>
              <p:sp>
                <p:nvSpPr>
                  <p:cNvPr id="91" name="Oval 90">
                    <a:extLst>
                      <a:ext uri="{FF2B5EF4-FFF2-40B4-BE49-F238E27FC236}">
                        <a16:creationId xmlns:a16="http://schemas.microsoft.com/office/drawing/2014/main" id="{36557B89-7B2A-4DF2-B51F-9151ABCFBB70}"/>
                      </a:ext>
                    </a:extLst>
                  </p:cNvPr>
                  <p:cNvSpPr/>
                  <p:nvPr/>
                </p:nvSpPr>
                <p:spPr>
                  <a:xfrm>
                    <a:off x="8087314" y="866044"/>
                    <a:ext cx="428722" cy="428722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/>
                  </a:p>
                </p:txBody>
              </p:sp>
              <p:sp>
                <p:nvSpPr>
                  <p:cNvPr id="92" name="Oval 91">
                    <a:extLst>
                      <a:ext uri="{FF2B5EF4-FFF2-40B4-BE49-F238E27FC236}">
                        <a16:creationId xmlns:a16="http://schemas.microsoft.com/office/drawing/2014/main" id="{EA100DC0-89F4-C136-F558-E4088678BEC3}"/>
                      </a:ext>
                    </a:extLst>
                  </p:cNvPr>
                  <p:cNvSpPr/>
                  <p:nvPr/>
                </p:nvSpPr>
                <p:spPr>
                  <a:xfrm>
                    <a:off x="8737670" y="862375"/>
                    <a:ext cx="428722" cy="428723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/>
                  </a:p>
                </p:txBody>
              </p:sp>
              <p:sp>
                <p:nvSpPr>
                  <p:cNvPr id="93" name="Oval 92">
                    <a:extLst>
                      <a:ext uri="{FF2B5EF4-FFF2-40B4-BE49-F238E27FC236}">
                        <a16:creationId xmlns:a16="http://schemas.microsoft.com/office/drawing/2014/main" id="{07E61DF5-7BD8-B94A-7386-C6A5F1B980C4}"/>
                      </a:ext>
                    </a:extLst>
                  </p:cNvPr>
                  <p:cNvSpPr/>
                  <p:nvPr/>
                </p:nvSpPr>
                <p:spPr>
                  <a:xfrm>
                    <a:off x="9388026" y="862375"/>
                    <a:ext cx="428722" cy="428723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400"/>
                  </a:p>
                </p:txBody>
              </p:sp>
            </p:grpSp>
          </p:grpSp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BA39F620-543B-1A31-70B1-0EDAD53C8A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81237">
                <a:off x="9418369" y="4450952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3572D7D-A395-01BF-91C8-2BD2FEE13B7B}"/>
                </a:ext>
              </a:extLst>
            </p:cNvPr>
            <p:cNvSpPr/>
            <p:nvPr/>
          </p:nvSpPr>
          <p:spPr>
            <a:xfrm>
              <a:off x="6791064" y="4416617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7820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079451" y="285750"/>
            <a:ext cx="2985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Muria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9B70BDE-F50D-03BC-3838-5700003D64AF}"/>
              </a:ext>
            </a:extLst>
          </p:cNvPr>
          <p:cNvGrpSpPr/>
          <p:nvPr/>
        </p:nvGrpSpPr>
        <p:grpSpPr>
          <a:xfrm>
            <a:off x="-80488" y="796998"/>
            <a:ext cx="9224488" cy="3877384"/>
            <a:chOff x="754742" y="1592148"/>
            <a:chExt cx="10421252" cy="4380427"/>
          </a:xfrm>
        </p:grpSpPr>
        <p:sp>
          <p:nvSpPr>
            <p:cNvPr id="40" name="Circle: Hollow 39">
              <a:extLst>
                <a:ext uri="{FF2B5EF4-FFF2-40B4-BE49-F238E27FC236}">
                  <a16:creationId xmlns:a16="http://schemas.microsoft.com/office/drawing/2014/main" id="{E3B3E95E-A93F-6B1D-DEDA-281FF82665FD}"/>
                </a:ext>
              </a:extLst>
            </p:cNvPr>
            <p:cNvSpPr/>
            <p:nvPr/>
          </p:nvSpPr>
          <p:spPr>
            <a:xfrm>
              <a:off x="5789169" y="1683655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512EDA9-DBE7-CAA6-E23D-21A3F4307F94}"/>
                </a:ext>
              </a:extLst>
            </p:cNvPr>
            <p:cNvSpPr/>
            <p:nvPr/>
          </p:nvSpPr>
          <p:spPr>
            <a:xfrm>
              <a:off x="754742" y="1592148"/>
              <a:ext cx="5031174" cy="871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menciptakan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tembang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cilik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sejenis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Sinom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Kinanti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berisi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ajaran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tauhid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nasehat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B8C1737-D141-0FDF-F2C9-8D0D718FD167}"/>
                </a:ext>
              </a:extLst>
            </p:cNvPr>
            <p:cNvSpPr/>
            <p:nvPr/>
          </p:nvSpPr>
          <p:spPr>
            <a:xfrm>
              <a:off x="5856690" y="1751175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EAC6050E-7628-C645-073D-B7C8307AA26A}"/>
                </a:ext>
              </a:extLst>
            </p:cNvPr>
            <p:cNvSpPr/>
            <p:nvPr/>
          </p:nvSpPr>
          <p:spPr>
            <a:xfrm>
              <a:off x="6034996" y="2388813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49" name="Circle: Hollow 48">
              <a:extLst>
                <a:ext uri="{FF2B5EF4-FFF2-40B4-BE49-F238E27FC236}">
                  <a16:creationId xmlns:a16="http://schemas.microsoft.com/office/drawing/2014/main" id="{51124D9E-6F6D-2921-9CC8-A7374EE0CFB8}"/>
                </a:ext>
              </a:extLst>
            </p:cNvPr>
            <p:cNvSpPr/>
            <p:nvPr/>
          </p:nvSpPr>
          <p:spPr>
            <a:xfrm>
              <a:off x="5789169" y="2602328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8D2177D-BC4F-56D9-8E07-429C91DCE3EF}"/>
                </a:ext>
              </a:extLst>
            </p:cNvPr>
            <p:cNvSpPr/>
            <p:nvPr/>
          </p:nvSpPr>
          <p:spPr>
            <a:xfrm>
              <a:off x="6406084" y="2507693"/>
              <a:ext cx="4740888" cy="846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pandai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memainkan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wayang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membawakan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lakon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i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carangan</a:t>
              </a:r>
              <a:r>
                <a:rPr lang="en-US" i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karya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Sunan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Kalijaga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66F1488-8A7A-BA75-F378-74598BEF1A45}"/>
                </a:ext>
              </a:extLst>
            </p:cNvPr>
            <p:cNvSpPr/>
            <p:nvPr/>
          </p:nvSpPr>
          <p:spPr>
            <a:xfrm>
              <a:off x="5856690" y="2669847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2" name="Flowchart: Connector 51">
              <a:extLst>
                <a:ext uri="{FF2B5EF4-FFF2-40B4-BE49-F238E27FC236}">
                  <a16:creationId xmlns:a16="http://schemas.microsoft.com/office/drawing/2014/main" id="{40C16BE3-C9AF-D776-EC66-E2D8FCCC0E0B}"/>
                </a:ext>
              </a:extLst>
            </p:cNvPr>
            <p:cNvSpPr/>
            <p:nvPr/>
          </p:nvSpPr>
          <p:spPr>
            <a:xfrm>
              <a:off x="6034996" y="3307486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3" name="Circle: Hollow 52">
              <a:extLst>
                <a:ext uri="{FF2B5EF4-FFF2-40B4-BE49-F238E27FC236}">
                  <a16:creationId xmlns:a16="http://schemas.microsoft.com/office/drawing/2014/main" id="{C4A4AE7F-B22E-53E5-0BBE-B13E090B70F4}"/>
                </a:ext>
              </a:extLst>
            </p:cNvPr>
            <p:cNvSpPr/>
            <p:nvPr/>
          </p:nvSpPr>
          <p:spPr>
            <a:xfrm>
              <a:off x="5789169" y="3521000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91A313B-4901-BD42-38C2-9C7E7E5D9565}"/>
                </a:ext>
              </a:extLst>
            </p:cNvPr>
            <p:cNvSpPr/>
            <p:nvPr/>
          </p:nvSpPr>
          <p:spPr>
            <a:xfrm>
              <a:off x="2172886" y="3250057"/>
              <a:ext cx="3613030" cy="11700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mengedepankan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kelembutan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E8D29D7-F582-BEFF-8F84-B0C7D8AAAB13}"/>
                </a:ext>
              </a:extLst>
            </p:cNvPr>
            <p:cNvSpPr/>
            <p:nvPr/>
          </p:nvSpPr>
          <p:spPr>
            <a:xfrm>
              <a:off x="5856690" y="3588521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40B96770-5ED8-798F-D0C9-455B9C15D3AD}"/>
                </a:ext>
              </a:extLst>
            </p:cNvPr>
            <p:cNvSpPr/>
            <p:nvPr/>
          </p:nvSpPr>
          <p:spPr>
            <a:xfrm>
              <a:off x="6034996" y="4226159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4" name="Circle: Hollow 73">
              <a:extLst>
                <a:ext uri="{FF2B5EF4-FFF2-40B4-BE49-F238E27FC236}">
                  <a16:creationId xmlns:a16="http://schemas.microsoft.com/office/drawing/2014/main" id="{00400365-9C87-4ED3-DFC1-C41ECA00BBDA}"/>
                </a:ext>
              </a:extLst>
            </p:cNvPr>
            <p:cNvSpPr/>
            <p:nvPr/>
          </p:nvSpPr>
          <p:spPr>
            <a:xfrm>
              <a:off x="5789169" y="4439674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EF17458E-DC6C-9202-54F4-7203913215DF}"/>
                </a:ext>
              </a:extLst>
            </p:cNvPr>
            <p:cNvSpPr/>
            <p:nvPr/>
          </p:nvSpPr>
          <p:spPr>
            <a:xfrm>
              <a:off x="5856690" y="4507193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6" name="Flowchart: Connector 75">
              <a:extLst>
                <a:ext uri="{FF2B5EF4-FFF2-40B4-BE49-F238E27FC236}">
                  <a16:creationId xmlns:a16="http://schemas.microsoft.com/office/drawing/2014/main" id="{D6670120-5844-0C8C-9366-DC9C966790F0}"/>
                </a:ext>
              </a:extLst>
            </p:cNvPr>
            <p:cNvSpPr/>
            <p:nvPr/>
          </p:nvSpPr>
          <p:spPr>
            <a:xfrm>
              <a:off x="6034996" y="5144831"/>
              <a:ext cx="122008" cy="122008"/>
            </a:xfrm>
            <a:prstGeom prst="flowChartConnector">
              <a:avLst/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7" name="Circle: Hollow 76">
              <a:extLst>
                <a:ext uri="{FF2B5EF4-FFF2-40B4-BE49-F238E27FC236}">
                  <a16:creationId xmlns:a16="http://schemas.microsoft.com/office/drawing/2014/main" id="{B2771D65-7839-F4FD-0200-D4E1C388B7E3}"/>
                </a:ext>
              </a:extLst>
            </p:cNvPr>
            <p:cNvSpPr/>
            <p:nvPr/>
          </p:nvSpPr>
          <p:spPr>
            <a:xfrm>
              <a:off x="5789169" y="5358346"/>
              <a:ext cx="613661" cy="613652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5C4A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ID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0E469AF-2526-B78A-5B70-7A10E10E4946}"/>
                </a:ext>
              </a:extLst>
            </p:cNvPr>
            <p:cNvSpPr/>
            <p:nvPr/>
          </p:nvSpPr>
          <p:spPr>
            <a:xfrm>
              <a:off x="1016005" y="5401888"/>
              <a:ext cx="4736569" cy="570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memberi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warna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Islam pada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tradisi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keagamaan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15BE990-16BD-76B1-DD5D-F9C61C4BC9C2}"/>
                </a:ext>
              </a:extLst>
            </p:cNvPr>
            <p:cNvSpPr/>
            <p:nvPr/>
          </p:nvSpPr>
          <p:spPr>
            <a:xfrm>
              <a:off x="5856690" y="5425866"/>
              <a:ext cx="478619" cy="478612"/>
            </a:xfrm>
            <a:custGeom>
              <a:avLst/>
              <a:gdLst>
                <a:gd name="connsiteX0" fmla="*/ 0 w 604642"/>
                <a:gd name="connsiteY0" fmla="*/ 302317 h 604633"/>
                <a:gd name="connsiteX1" fmla="*/ 302321 w 604642"/>
                <a:gd name="connsiteY1" fmla="*/ 0 h 604633"/>
                <a:gd name="connsiteX2" fmla="*/ 604642 w 604642"/>
                <a:gd name="connsiteY2" fmla="*/ 302317 h 604633"/>
                <a:gd name="connsiteX3" fmla="*/ 302321 w 604642"/>
                <a:gd name="connsiteY3" fmla="*/ 604634 h 604633"/>
                <a:gd name="connsiteX4" fmla="*/ 0 w 604642"/>
                <a:gd name="connsiteY4" fmla="*/ 302317 h 60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2" h="604633">
                  <a:moveTo>
                    <a:pt x="0" y="302317"/>
                  </a:moveTo>
                  <a:cubicBezTo>
                    <a:pt x="0" y="135352"/>
                    <a:pt x="135354" y="0"/>
                    <a:pt x="302321" y="0"/>
                  </a:cubicBezTo>
                  <a:cubicBezTo>
                    <a:pt x="469288" y="0"/>
                    <a:pt x="604642" y="135352"/>
                    <a:pt x="604642" y="302317"/>
                  </a:cubicBezTo>
                  <a:cubicBezTo>
                    <a:pt x="604642" y="469282"/>
                    <a:pt x="469288" y="604634"/>
                    <a:pt x="302321" y="604634"/>
                  </a:cubicBezTo>
                  <a:cubicBezTo>
                    <a:pt x="135354" y="604634"/>
                    <a:pt x="0" y="469282"/>
                    <a:pt x="0" y="302317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5C4A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548" tIns="88546" rIns="88548" bIns="88546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b="1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48E51DD6-2595-158A-7384-D77F2038EBD3}"/>
                </a:ext>
              </a:extLst>
            </p:cNvPr>
            <p:cNvSpPr/>
            <p:nvPr/>
          </p:nvSpPr>
          <p:spPr>
            <a:xfrm>
              <a:off x="6435106" y="4334798"/>
              <a:ext cx="4740888" cy="846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menggunakan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media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kesenian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berupa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gamelan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wayang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7402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4E87D98-598E-CF61-6E5C-51839FB31397}"/>
              </a:ext>
            </a:extLst>
          </p:cNvPr>
          <p:cNvGrpSpPr/>
          <p:nvPr/>
        </p:nvGrpSpPr>
        <p:grpSpPr>
          <a:xfrm>
            <a:off x="605114" y="1657350"/>
            <a:ext cx="7933772" cy="2755278"/>
            <a:chOff x="678548" y="1342585"/>
            <a:chExt cx="10834905" cy="376279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6FF371E-0E7D-AECD-B8D8-582A96FE8D1F}"/>
                </a:ext>
              </a:extLst>
            </p:cNvPr>
            <p:cNvGrpSpPr/>
            <p:nvPr/>
          </p:nvGrpSpPr>
          <p:grpSpPr>
            <a:xfrm>
              <a:off x="678548" y="1342585"/>
              <a:ext cx="10834905" cy="3762798"/>
              <a:chOff x="776522" y="1473211"/>
              <a:chExt cx="10834905" cy="3762798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C016532-A24D-190E-F9B4-218EA0FC75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6522" y="5236009"/>
                <a:ext cx="10813143" cy="0"/>
              </a:xfrm>
              <a:prstGeom prst="line">
                <a:avLst/>
              </a:prstGeom>
              <a:ln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862922D-2103-75AD-A6AC-65181B517491}"/>
                  </a:ext>
                </a:extLst>
              </p:cNvPr>
              <p:cNvGrpSpPr/>
              <p:nvPr/>
            </p:nvGrpSpPr>
            <p:grpSpPr>
              <a:xfrm>
                <a:off x="791030" y="1473211"/>
                <a:ext cx="10820397" cy="3193182"/>
                <a:chOff x="878117" y="2053781"/>
                <a:chExt cx="10820397" cy="319318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54D4C3A5-C885-1341-19F9-B771BD4571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5371" y="307002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6AFF1D1B-02FE-9B31-ECEA-DF1178CE315B}"/>
                    </a:ext>
                  </a:extLst>
                </p:cNvPr>
                <p:cNvGrpSpPr/>
                <p:nvPr/>
              </p:nvGrpSpPr>
              <p:grpSpPr>
                <a:xfrm>
                  <a:off x="878117" y="2053781"/>
                  <a:ext cx="10813143" cy="495922"/>
                  <a:chOff x="885371" y="2960923"/>
                  <a:chExt cx="10813143" cy="495922"/>
                </a:xfrm>
              </p:grpSpPr>
              <p:cxnSp>
                <p:nvCxnSpPr>
                  <p:cNvPr id="24" name="Straight Connector 23">
                    <a:extLst>
                      <a:ext uri="{FF2B5EF4-FFF2-40B4-BE49-F238E27FC236}">
                        <a16:creationId xmlns:a16="http://schemas.microsoft.com/office/drawing/2014/main" id="{B543F9B3-002B-630B-D241-639AE76DBE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3456845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24">
                    <a:extLst>
                      <a:ext uri="{FF2B5EF4-FFF2-40B4-BE49-F238E27FC236}">
                        <a16:creationId xmlns:a16="http://schemas.microsoft.com/office/drawing/2014/main" id="{6B453E75-6E5C-D898-3EFD-65E85A0905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5371" y="2960923"/>
                    <a:ext cx="10813143" cy="0"/>
                  </a:xfrm>
                  <a:prstGeom prst="line">
                    <a:avLst/>
                  </a:prstGeom>
                  <a:ln>
                    <a:solidFill>
                      <a:srgbClr val="005C4A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B0153898-FB90-31E8-CFD4-780F967969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8117" y="3598371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1FE7F32F-D2A0-68EA-0C3F-9ED38B323D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8117" y="412777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DAC80816-7483-D2B6-3CD2-4095D51DE2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8117" y="4680957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DF9495F9-E46A-E61A-B5E3-F233C22B35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8117" y="5246963"/>
                  <a:ext cx="10813143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1CD7B61-5904-C2C2-1BBF-775908AAB821}"/>
                </a:ext>
              </a:extLst>
            </p:cNvPr>
            <p:cNvSpPr txBox="1"/>
            <p:nvPr/>
          </p:nvSpPr>
          <p:spPr>
            <a:xfrm>
              <a:off x="838480" y="1365313"/>
              <a:ext cx="10121328" cy="550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1.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bersikap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sederhana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kehidupan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sehari-hari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008EE0-D3C0-5007-5508-6E06617ADECC}"/>
                </a:ext>
              </a:extLst>
            </p:cNvPr>
            <p:cNvSpPr txBox="1"/>
            <p:nvPr/>
          </p:nvSpPr>
          <p:spPr>
            <a:xfrm>
              <a:off x="838480" y="1915390"/>
              <a:ext cx="7932054" cy="588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2.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ikhlas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berusaha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beribadah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FBABB3-4967-0878-0C77-C77D5E4437E0}"/>
                </a:ext>
              </a:extLst>
            </p:cNvPr>
            <p:cNvSpPr txBox="1"/>
            <p:nvPr/>
          </p:nvSpPr>
          <p:spPr>
            <a:xfrm>
              <a:off x="831223" y="2415654"/>
              <a:ext cx="9739529" cy="504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3.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tekun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berusaha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meraih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kesuksesan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985322-940C-0A09-6564-974F60F0402B}"/>
                </a:ext>
              </a:extLst>
            </p:cNvPr>
            <p:cNvSpPr txBox="1"/>
            <p:nvPr/>
          </p:nvSpPr>
          <p:spPr>
            <a:xfrm>
              <a:off x="823963" y="2935974"/>
              <a:ext cx="9739531" cy="504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4.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bersungguh-sungguh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menuntut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ilmu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DEF8FB9-E93B-C9BA-3542-05CD1FF01A24}"/>
                </a:ext>
              </a:extLst>
            </p:cNvPr>
            <p:cNvSpPr txBox="1"/>
            <p:nvPr/>
          </p:nvSpPr>
          <p:spPr>
            <a:xfrm>
              <a:off x="838480" y="3456462"/>
              <a:ext cx="10121329" cy="504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5.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menghargai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adat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istiadat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dan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perbedaan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keyakinan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4" name="Rectangle 33">
            <a:hlinkClick r:id="rId3" action="ppaction://hlinksldjump"/>
            <a:extLst>
              <a:ext uri="{FF2B5EF4-FFF2-40B4-BE49-F238E27FC236}">
                <a16:creationId xmlns:a16="http://schemas.microsoft.com/office/drawing/2014/main" id="{B157B283-21C7-C97E-CDA7-F2FD365C5273}"/>
              </a:ext>
            </a:extLst>
          </p:cNvPr>
          <p:cNvSpPr/>
          <p:nvPr/>
        </p:nvSpPr>
        <p:spPr>
          <a:xfrm>
            <a:off x="2562458" y="597753"/>
            <a:ext cx="40031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Meneladan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Sikap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Wali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Songo</a:t>
            </a:r>
            <a:endParaRPr lang="en-US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Menyebarkan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Islam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423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100A08DC-5D67-00AD-E297-EB4034F5A9AD}"/>
              </a:ext>
            </a:extLst>
          </p:cNvPr>
          <p:cNvGrpSpPr/>
          <p:nvPr/>
        </p:nvGrpSpPr>
        <p:grpSpPr>
          <a:xfrm>
            <a:off x="1403786" y="-471586"/>
            <a:ext cx="6178107" cy="2433736"/>
            <a:chOff x="3128347" y="2747869"/>
            <a:chExt cx="6178107" cy="243373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DBB4ACC-9344-24B0-2DB8-08043DC74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8347" y="2747869"/>
              <a:ext cx="6178107" cy="243373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8004FC3-D9A9-AEC9-1475-8333952BE0D3}"/>
                </a:ext>
              </a:extLst>
            </p:cNvPr>
            <p:cNvSpPr txBox="1"/>
            <p:nvPr/>
          </p:nvSpPr>
          <p:spPr>
            <a:xfrm>
              <a:off x="3947396" y="3641571"/>
              <a:ext cx="4698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en-ID" sz="18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E423582-46C7-D668-C52B-4089B772A17E}"/>
              </a:ext>
            </a:extLst>
          </p:cNvPr>
          <p:cNvSpPr txBox="1"/>
          <p:nvPr/>
        </p:nvSpPr>
        <p:spPr>
          <a:xfrm>
            <a:off x="1759897" y="341252"/>
            <a:ext cx="5624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Simaklah</a:t>
            </a:r>
            <a:r>
              <a:rPr lang="en-US" sz="2400" b="1" dirty="0">
                <a:solidFill>
                  <a:srgbClr val="FB3803"/>
                </a:solidFill>
                <a:latin typeface="Candara" panose="020E0502030303020204" pitchFamily="34" charset="0"/>
              </a:rPr>
              <a:t> video </a:t>
            </a:r>
            <a:r>
              <a:rPr lang="en-US" sz="24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lantunan</a:t>
            </a:r>
            <a:r>
              <a:rPr lang="en-US" sz="24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400" b="1" i="1" dirty="0" err="1">
                <a:solidFill>
                  <a:srgbClr val="FB3803"/>
                </a:solidFill>
                <a:latin typeface="Candara" panose="020E0502030303020204" pitchFamily="34" charset="0"/>
              </a:rPr>
              <a:t>Ilir</a:t>
            </a:r>
            <a:r>
              <a:rPr lang="en-US" sz="2400" b="1" i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400" b="1" i="1" dirty="0" err="1">
                <a:solidFill>
                  <a:srgbClr val="FB3803"/>
                </a:solidFill>
                <a:latin typeface="Candara" panose="020E0502030303020204" pitchFamily="34" charset="0"/>
              </a:rPr>
              <a:t>Ilir</a:t>
            </a:r>
            <a:r>
              <a:rPr lang="en-US" sz="24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berikut</a:t>
            </a:r>
            <a:r>
              <a:rPr lang="en-US" sz="24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bersama-sama</a:t>
            </a:r>
            <a:r>
              <a:rPr lang="en-US" sz="2400" b="1" dirty="0">
                <a:solidFill>
                  <a:srgbClr val="FB3803"/>
                </a:solidFill>
                <a:latin typeface="Candara" panose="020E0502030303020204" pitchFamily="34" charset="0"/>
              </a:rPr>
              <a:t>!</a:t>
            </a:r>
            <a:endParaRPr lang="en-ID" sz="2400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F0EF48-E4C9-E640-320A-A6AD1E464A4E}"/>
              </a:ext>
            </a:extLst>
          </p:cNvPr>
          <p:cNvSpPr txBox="1"/>
          <p:nvPr/>
        </p:nvSpPr>
        <p:spPr>
          <a:xfrm>
            <a:off x="1649924" y="4031218"/>
            <a:ext cx="5844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Sampaikan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tanggapan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Anda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mengenai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 video </a:t>
            </a:r>
            <a:r>
              <a:rPr lang="en-US" b="1" dirty="0" err="1">
                <a:solidFill>
                  <a:srgbClr val="FB3803"/>
                </a:solidFill>
                <a:latin typeface="Candara" panose="020E0502030303020204" pitchFamily="34" charset="0"/>
              </a:rPr>
              <a:t>tersebut</a:t>
            </a:r>
            <a:r>
              <a:rPr lang="en-US" b="1" dirty="0">
                <a:solidFill>
                  <a:srgbClr val="FB3803"/>
                </a:solidFill>
                <a:latin typeface="Candara" panose="020E0502030303020204" pitchFamily="34" charset="0"/>
              </a:rPr>
              <a:t>!</a:t>
            </a:r>
            <a:endParaRPr lang="en-ID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  <p:pic>
        <p:nvPicPr>
          <p:cNvPr id="39" name="Online Media 11" title="&quot;ILIR-ILIR&quot; TERBANG KOLOSAL AL-AQSHA MENARA KUDUS">
            <a:hlinkClick r:id="" action="ppaction://media"/>
            <a:extLst>
              <a:ext uri="{FF2B5EF4-FFF2-40B4-BE49-F238E27FC236}">
                <a16:creationId xmlns:a16="http://schemas.microsoft.com/office/drawing/2014/main" id="{4F761191-DDC7-D152-AF85-6B7B3DA5CC3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512053" y="1381750"/>
            <a:ext cx="4212390" cy="23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207657" y="152046"/>
            <a:ext cx="2728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CD5B7B-F773-064D-8FFB-CD6DD8151E7F}"/>
              </a:ext>
            </a:extLst>
          </p:cNvPr>
          <p:cNvGrpSpPr/>
          <p:nvPr/>
        </p:nvGrpSpPr>
        <p:grpSpPr>
          <a:xfrm>
            <a:off x="685800" y="1200150"/>
            <a:ext cx="7772400" cy="2370262"/>
            <a:chOff x="685800" y="798377"/>
            <a:chExt cx="7772400" cy="237026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DB0FDAD-E84E-3C2A-DACC-F91E6E6C69EA}"/>
                </a:ext>
              </a:extLst>
            </p:cNvPr>
            <p:cNvGrpSpPr/>
            <p:nvPr/>
          </p:nvGrpSpPr>
          <p:grpSpPr>
            <a:xfrm>
              <a:off x="2538144" y="1962150"/>
              <a:ext cx="4142715" cy="0"/>
              <a:chOff x="2538144" y="1962150"/>
              <a:chExt cx="4142715" cy="0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1C20A1C-DB6E-4877-4CAD-657410AF73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144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3C559E3-5A4A-19F0-1EE5-8707A964B4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8385" y="1962150"/>
                <a:ext cx="852474" cy="0"/>
              </a:xfrm>
              <a:prstGeom prst="line">
                <a:avLst/>
              </a:prstGeom>
              <a:ln w="12700">
                <a:solidFill>
                  <a:srgbClr val="005C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0BABE5A-27C7-A026-D3DB-0B55DBE51829}"/>
                </a:ext>
              </a:extLst>
            </p:cNvPr>
            <p:cNvGrpSpPr/>
            <p:nvPr/>
          </p:nvGrpSpPr>
          <p:grpSpPr>
            <a:xfrm>
              <a:off x="3417464" y="798377"/>
              <a:ext cx="2370263" cy="2370262"/>
              <a:chOff x="4390692" y="1161133"/>
              <a:chExt cx="3396347" cy="3396347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E4D6C40-5814-60FB-43F0-FDC3AB4D174D}"/>
                  </a:ext>
                </a:extLst>
              </p:cNvPr>
              <p:cNvSpPr/>
              <p:nvPr/>
            </p:nvSpPr>
            <p:spPr>
              <a:xfrm>
                <a:off x="4390692" y="1161133"/>
                <a:ext cx="3396347" cy="3396347"/>
              </a:xfrm>
              <a:prstGeom prst="ellipse">
                <a:avLst/>
              </a:prstGeom>
              <a:solidFill>
                <a:schemeClr val="bg1"/>
              </a:solidFill>
              <a:ln w="101600" cmpd="thickThin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40" name="TextBox 3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1079CDF-8932-5599-5575-71F9B3D089C7}"/>
                  </a:ext>
                </a:extLst>
              </p:cNvPr>
              <p:cNvSpPr txBox="1"/>
              <p:nvPr/>
            </p:nvSpPr>
            <p:spPr>
              <a:xfrm>
                <a:off x="4695117" y="1912897"/>
                <a:ext cx="2878525" cy="2116862"/>
              </a:xfrm>
              <a:prstGeom prst="rect">
                <a:avLst/>
              </a:prstGeom>
              <a:noFill/>
              <a:ln w="76200"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Meneladan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Dakwah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Wali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Songo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8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Penyebaran</a:t>
                </a:r>
                <a:r>
                  <a:rPr lang="en-US" sz="18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Islam di Indonesia</a:t>
                </a:r>
                <a:endParaRPr lang="en-ID" b="1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1D47189-A1E1-D39D-D97F-697B7C3C21A1}"/>
                </a:ext>
              </a:extLst>
            </p:cNvPr>
            <p:cNvGrpSpPr/>
            <p:nvPr/>
          </p:nvGrpSpPr>
          <p:grpSpPr>
            <a:xfrm>
              <a:off x="685800" y="1428750"/>
              <a:ext cx="7772400" cy="1066800"/>
              <a:chOff x="685800" y="1428750"/>
              <a:chExt cx="7772400" cy="1066800"/>
            </a:xfrm>
          </p:grpSpPr>
          <p:sp>
            <p:nvSpPr>
              <p:cNvPr id="27" name="Rectangle: Rounded Corners 2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5FF65013-1B09-509A-EAEC-E678C674384D}"/>
                  </a:ext>
                </a:extLst>
              </p:cNvPr>
              <p:cNvSpPr/>
              <p:nvPr/>
            </p:nvSpPr>
            <p:spPr>
              <a:xfrm>
                <a:off x="6553200" y="1456890"/>
                <a:ext cx="1905000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Meneladan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Sikap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Wali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Songo</a:t>
                </a:r>
                <a:endParaRPr lang="en-ID" sz="1600" dirty="0"/>
              </a:p>
            </p:txBody>
          </p:sp>
          <p:sp>
            <p:nvSpPr>
              <p:cNvPr id="28" name="Rectangle: Rounded Corners 27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E62EF53A-2EF1-27E8-8513-8887D98FF9D9}"/>
                  </a:ext>
                </a:extLst>
              </p:cNvPr>
              <p:cNvSpPr/>
              <p:nvPr/>
            </p:nvSpPr>
            <p:spPr>
              <a:xfrm>
                <a:off x="685800" y="1428750"/>
                <a:ext cx="1905000" cy="103866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Wali</a:t>
                </a:r>
                <a:r>
                  <a:rPr lang="en-US" sz="1600" b="1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00" b="1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Songo</a:t>
                </a:r>
                <a:endParaRPr lang="en-ID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C9469-E8DB-A285-F59B-19F3B44C0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0109509"/>
              </p:ext>
            </p:extLst>
          </p:nvPr>
        </p:nvGraphicFramePr>
        <p:xfrm>
          <a:off x="228600" y="133350"/>
          <a:ext cx="7620000" cy="4538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F796906-C3C8-1FA7-3E78-7B6A4B28A409}"/>
              </a:ext>
            </a:extLst>
          </p:cNvPr>
          <p:cNvGrpSpPr/>
          <p:nvPr/>
        </p:nvGrpSpPr>
        <p:grpSpPr>
          <a:xfrm>
            <a:off x="812211" y="111827"/>
            <a:ext cx="3916326" cy="4462029"/>
            <a:chOff x="259136" y="210457"/>
            <a:chExt cx="5649834" cy="643708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0A4023C-CE4E-4864-99FA-20E0AB6958D2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63C53FE-69AE-3B87-1EB1-1C5274E2A6A7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7A0EA21-FD18-3C2D-6212-F4B4F715F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18" name="TextBox 17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77751BA-F0DE-D20C-BDD6-4CD64B032B28}"/>
                  </a:ext>
                </a:extLst>
              </p:cNvPr>
              <p:cNvSpPr txBox="1"/>
              <p:nvPr/>
            </p:nvSpPr>
            <p:spPr>
              <a:xfrm>
                <a:off x="1607963" y="530702"/>
                <a:ext cx="3476120" cy="976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Gresik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(w. 1419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E966AA9-4F24-935A-B57D-0E1CE74F3F51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74EC4F30-C4EB-1473-3727-961403929D37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71595D07-210A-03C9-E253-37A331C35A57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EF510CE4-D202-ADA5-2D20-1E339AA33746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CF3EA3A3-89C5-9DE7-C098-CE22EF8E57C8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1553FAFC-5462-575C-ED87-B9AF3FD5527C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2056882B-C043-18E8-7D7A-F47F207E9CFD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66BE75C-AD31-8E8D-A855-BB3E31165F39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6051D40C-52EA-0F35-147D-801EE0FC9B36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3E73730-1949-5EAE-F485-D385345DE388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21B3FB9-3F74-930D-E28D-C71315222A6B}"/>
                </a:ext>
              </a:extLst>
            </p:cNvPr>
            <p:cNvSpPr txBox="1"/>
            <p:nvPr/>
          </p:nvSpPr>
          <p:spPr>
            <a:xfrm>
              <a:off x="539896" y="1755252"/>
              <a:ext cx="4682999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>
                  <a:latin typeface="Candara" panose="020E0502030303020204" pitchFamily="34" charset="0"/>
                </a:rPr>
                <a:t>Maulana Malik Ibrahim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1C987A-FC0E-3E56-4132-B3AD88EF984D}"/>
                </a:ext>
              </a:extLst>
            </p:cNvPr>
            <p:cNvSpPr txBox="1"/>
            <p:nvPr/>
          </p:nvSpPr>
          <p:spPr>
            <a:xfrm>
              <a:off x="548074" y="2241473"/>
              <a:ext cx="4682999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lain: </a:t>
              </a:r>
              <a:r>
                <a:rPr lang="en-US" sz="1400" dirty="0">
                  <a:latin typeface="Candara" panose="020E0502030303020204" pitchFamily="34" charset="0"/>
                </a:rPr>
                <a:t>Maulana </a:t>
              </a:r>
              <a:r>
                <a:rPr lang="en-US" sz="1400" dirty="0" err="1">
                  <a:latin typeface="Candara" panose="020E0502030303020204" pitchFamily="34" charset="0"/>
                </a:rPr>
                <a:t>Maghribi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CA9D21-C109-4663-1566-DFD2809A89EE}"/>
                </a:ext>
              </a:extLst>
            </p:cNvPr>
            <p:cNvSpPr txBox="1"/>
            <p:nvPr/>
          </p:nvSpPr>
          <p:spPr>
            <a:xfrm>
              <a:off x="548074" y="2734000"/>
              <a:ext cx="5360896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Putra:</a:t>
              </a:r>
              <a:r>
                <a:rPr lang="en-US" sz="1400" dirty="0">
                  <a:latin typeface="Candara" panose="020E0502030303020204" pitchFamily="34" charset="0"/>
                </a:rPr>
                <a:t> 1. Raden </a:t>
              </a:r>
              <a:r>
                <a:rPr lang="en-US" sz="1400" dirty="0" err="1">
                  <a:latin typeface="Candara" panose="020E0502030303020204" pitchFamily="34" charset="0"/>
                </a:rPr>
                <a:t>Rahmat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Ampel</a:t>
              </a:r>
              <a:r>
                <a:rPr lang="en-US" sz="1400" dirty="0">
                  <a:latin typeface="Candara" panose="020E0502030303020204" pitchFamily="34" charset="0"/>
                </a:rPr>
                <a:t>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4ACA46-C06A-275F-87AD-2142D65F0E24}"/>
                </a:ext>
              </a:extLst>
            </p:cNvPr>
            <p:cNvSpPr txBox="1"/>
            <p:nvPr/>
          </p:nvSpPr>
          <p:spPr>
            <a:xfrm>
              <a:off x="1343483" y="3241999"/>
              <a:ext cx="4171171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3888" indent="-623888" defTabSz="900113"/>
              <a:r>
                <a:rPr lang="en-US" sz="1400" dirty="0">
                  <a:latin typeface="Candara" panose="020E0502030303020204" pitchFamily="34" charset="0"/>
                </a:rPr>
                <a:t>2. Raden </a:t>
              </a:r>
              <a:r>
                <a:rPr lang="en-US" sz="1400" dirty="0" err="1">
                  <a:latin typeface="Candara" panose="020E0502030303020204" pitchFamily="34" charset="0"/>
                </a:rPr>
                <a:t>Santri</a:t>
              </a:r>
              <a:r>
                <a:rPr lang="en-US" sz="1400" dirty="0">
                  <a:latin typeface="Candara" panose="020E0502030303020204" pitchFamily="34" charset="0"/>
                </a:rPr>
                <a:t> (</a:t>
              </a:r>
              <a:r>
                <a:rPr lang="en-US" sz="1400" dirty="0" err="1">
                  <a:latin typeface="Candara" panose="020E0502030303020204" pitchFamily="34" charset="0"/>
                </a:rPr>
                <a:t>Sayid</a:t>
              </a:r>
              <a:r>
                <a:rPr lang="en-US" sz="1400" dirty="0">
                  <a:latin typeface="Candara" panose="020E0502030303020204" pitchFamily="34" charset="0"/>
                </a:rPr>
                <a:t> Ali </a:t>
              </a:r>
              <a:r>
                <a:rPr lang="en-US" sz="1400" dirty="0" err="1">
                  <a:latin typeface="Candara" panose="020E0502030303020204" pitchFamily="34" charset="0"/>
                </a:rPr>
                <a:t>Murtadha</a:t>
              </a:r>
              <a:r>
                <a:rPr lang="en-US" sz="1400" dirty="0">
                  <a:latin typeface="Candara" panose="020E0502030303020204" pitchFamily="34" charset="0"/>
                </a:rPr>
                <a:t>)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A4082-5890-582D-8C2A-8F4EBBD3BD3C}"/>
                </a:ext>
              </a:extLst>
            </p:cNvPr>
            <p:cNvSpPr txBox="1"/>
            <p:nvPr/>
          </p:nvSpPr>
          <p:spPr>
            <a:xfrm>
              <a:off x="555765" y="3750006"/>
              <a:ext cx="4908149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Asal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Champa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EDC25E9-9997-F067-2FAC-5AFB48E7B33E}"/>
                </a:ext>
              </a:extLst>
            </p:cNvPr>
            <p:cNvSpPr txBox="1"/>
            <p:nvPr/>
          </p:nvSpPr>
          <p:spPr>
            <a:xfrm>
              <a:off x="555765" y="4255828"/>
              <a:ext cx="4689820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24C2B2-BC46-518A-D2BA-4C9211E8B211}"/>
                </a:ext>
              </a:extLst>
            </p:cNvPr>
            <p:cNvSpPr txBox="1"/>
            <p:nvPr/>
          </p:nvSpPr>
          <p:spPr>
            <a:xfrm>
              <a:off x="555764" y="4763813"/>
              <a:ext cx="4542839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 err="1">
                  <a:latin typeface="Candara" panose="020E0502030303020204" pitchFamily="34" charset="0"/>
                </a:rPr>
                <a:t>Desa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Gapura</a:t>
              </a:r>
              <a:r>
                <a:rPr lang="en-US" sz="1400" dirty="0">
                  <a:latin typeface="Candara" panose="020E0502030303020204" pitchFamily="34" charset="0"/>
                </a:rPr>
                <a:t>,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97E2C0C-6B1C-CE7A-D62C-B4A5C1161774}"/>
                </a:ext>
              </a:extLst>
            </p:cNvPr>
            <p:cNvSpPr txBox="1"/>
            <p:nvPr/>
          </p:nvSpPr>
          <p:spPr>
            <a:xfrm>
              <a:off x="2177143" y="5271812"/>
              <a:ext cx="2012853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Timur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51A92C-D9F6-829F-B497-FEAA514EDA53}"/>
              </a:ext>
            </a:extLst>
          </p:cNvPr>
          <p:cNvGrpSpPr/>
          <p:nvPr/>
        </p:nvGrpSpPr>
        <p:grpSpPr>
          <a:xfrm>
            <a:off x="5155425" y="762456"/>
            <a:ext cx="3226575" cy="3835463"/>
            <a:chOff x="5155425" y="762456"/>
            <a:chExt cx="3226575" cy="3835463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213E323-B621-338C-5837-671CF085FBC8}"/>
                </a:ext>
              </a:extLst>
            </p:cNvPr>
            <p:cNvGrpSpPr/>
            <p:nvPr/>
          </p:nvGrpSpPr>
          <p:grpSpPr>
            <a:xfrm>
              <a:off x="5155425" y="762456"/>
              <a:ext cx="3226575" cy="3835463"/>
              <a:chOff x="6937881" y="1103074"/>
              <a:chExt cx="4255772" cy="5058881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C8B6A35E-78AD-A1BE-D4FF-48ABEB737031}"/>
                  </a:ext>
                </a:extLst>
              </p:cNvPr>
              <p:cNvGrpSpPr/>
              <p:nvPr/>
            </p:nvGrpSpPr>
            <p:grpSpPr>
              <a:xfrm rot="21435674">
                <a:off x="7092919" y="1103074"/>
                <a:ext cx="4100734" cy="4645545"/>
                <a:chOff x="6605943" y="558308"/>
                <a:chExt cx="4100734" cy="4645545"/>
              </a:xfrm>
            </p:grpSpPr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C7AE8246-3987-2DAC-AF72-83D04FEE4264}"/>
                    </a:ext>
                  </a:extLst>
                </p:cNvPr>
                <p:cNvSpPr/>
                <p:nvPr/>
              </p:nvSpPr>
              <p:spPr>
                <a:xfrm>
                  <a:off x="6605943" y="558308"/>
                  <a:ext cx="4100734" cy="4645545"/>
                </a:xfrm>
                <a:prstGeom prst="roundRect">
                  <a:avLst/>
                </a:prstGeom>
                <a:solidFill>
                  <a:schemeClr val="bg1"/>
                </a:solidFill>
                <a:ln w="88900" cmpd="dbl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 dirty="0"/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F56E9CD-9BF6-C97B-A526-6D01EFA5C313}"/>
                    </a:ext>
                  </a:extLst>
                </p:cNvPr>
                <p:cNvSpPr txBox="1"/>
                <p:nvPr/>
              </p:nvSpPr>
              <p:spPr>
                <a:xfrm>
                  <a:off x="7027535" y="1571270"/>
                  <a:ext cx="3394613" cy="29634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Sunan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Gresik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disebut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juga Maulana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Maghribi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 Kata </a:t>
                  </a:r>
                  <a:r>
                    <a:rPr lang="en-US" sz="1400" i="1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maghribi</a:t>
                  </a:r>
                  <a:r>
                    <a:rPr lang="en-US" sz="1400" i="1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pada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julukannya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tersebut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memiliki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arti ‘barat’ yang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menunjukkan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asal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keturunannya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,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yaitu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dari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Arab.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Setelah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berlabuh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di Gresik,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beliau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menetap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di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Leran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dan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berdakwah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 di </a:t>
                  </a:r>
                  <a:r>
                    <a:rPr lang="en-US" sz="1400" dirty="0" err="1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sana</a:t>
                  </a:r>
                  <a:r>
                    <a:rPr lang="en-US" sz="1400" dirty="0">
                      <a:solidFill>
                        <a:srgbClr val="005C4A"/>
                      </a:solidFill>
                      <a:latin typeface="Candara" panose="020E0502030303020204" pitchFamily="34" charset="0"/>
                    </a:rPr>
                    <a:t>.</a:t>
                  </a:r>
                  <a:endParaRPr lang="en-ID" sz="140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12EA98CC-EB9C-4B1D-C7A1-D917B584BC70}"/>
                    </a:ext>
                  </a:extLst>
                </p:cNvPr>
                <p:cNvGrpSpPr/>
                <p:nvPr/>
              </p:nvGrpSpPr>
              <p:grpSpPr>
                <a:xfrm>
                  <a:off x="7468907" y="858127"/>
                  <a:ext cx="2379790" cy="432391"/>
                  <a:chOff x="7468907" y="858127"/>
                  <a:chExt cx="2379790" cy="432391"/>
                </a:xfrm>
              </p:grpSpPr>
              <p:sp>
                <p:nvSpPr>
                  <p:cNvPr id="35" name="Oval 34">
                    <a:extLst>
                      <a:ext uri="{FF2B5EF4-FFF2-40B4-BE49-F238E27FC236}">
                        <a16:creationId xmlns:a16="http://schemas.microsoft.com/office/drawing/2014/main" id="{6ECAB369-03CF-1BC6-ACF4-CE31F8A1B024}"/>
                      </a:ext>
                    </a:extLst>
                  </p:cNvPr>
                  <p:cNvSpPr/>
                  <p:nvPr/>
                </p:nvSpPr>
                <p:spPr>
                  <a:xfrm>
                    <a:off x="7468907" y="860941"/>
                    <a:ext cx="428722" cy="428722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200" dirty="0"/>
                  </a:p>
                </p:txBody>
              </p:sp>
              <p:sp>
                <p:nvSpPr>
                  <p:cNvPr id="36" name="Oval 35">
                    <a:extLst>
                      <a:ext uri="{FF2B5EF4-FFF2-40B4-BE49-F238E27FC236}">
                        <a16:creationId xmlns:a16="http://schemas.microsoft.com/office/drawing/2014/main" id="{AB349BEB-5F44-648A-D34B-FC64DCCD6DD1}"/>
                      </a:ext>
                    </a:extLst>
                  </p:cNvPr>
                  <p:cNvSpPr/>
                  <p:nvPr/>
                </p:nvSpPr>
                <p:spPr>
                  <a:xfrm>
                    <a:off x="8119263" y="861796"/>
                    <a:ext cx="428722" cy="428722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200"/>
                  </a:p>
                </p:txBody>
              </p:sp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534B2627-91C3-2971-7C35-4ACF154549B4}"/>
                      </a:ext>
                    </a:extLst>
                  </p:cNvPr>
                  <p:cNvSpPr/>
                  <p:nvPr/>
                </p:nvSpPr>
                <p:spPr>
                  <a:xfrm>
                    <a:off x="8769619" y="858127"/>
                    <a:ext cx="428722" cy="428722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200"/>
                  </a:p>
                </p:txBody>
              </p:sp>
              <p:sp>
                <p:nvSpPr>
                  <p:cNvPr id="38" name="Oval 37">
                    <a:extLst>
                      <a:ext uri="{FF2B5EF4-FFF2-40B4-BE49-F238E27FC236}">
                        <a16:creationId xmlns:a16="http://schemas.microsoft.com/office/drawing/2014/main" id="{1C770A13-0DAA-BBC0-B59E-72E865E3A1EE}"/>
                      </a:ext>
                    </a:extLst>
                  </p:cNvPr>
                  <p:cNvSpPr/>
                  <p:nvPr/>
                </p:nvSpPr>
                <p:spPr>
                  <a:xfrm>
                    <a:off x="9419975" y="858127"/>
                    <a:ext cx="428722" cy="428722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005C4A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sz="1200"/>
                  </a:p>
                </p:txBody>
              </p:sp>
            </p:grpSp>
          </p:grpSp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E3F66E8E-53C8-1B04-BD40-8190DC9BA3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37881" y="4429207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4DBF437-0F58-DF62-C6EA-2E5F587427F8}"/>
                </a:ext>
              </a:extLst>
            </p:cNvPr>
            <p:cNvSpPr/>
            <p:nvPr/>
          </p:nvSpPr>
          <p:spPr>
            <a:xfrm>
              <a:off x="5181600" y="4290911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230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261A961-D034-07A5-8049-9B8C3D131A5F}"/>
              </a:ext>
            </a:extLst>
          </p:cNvPr>
          <p:cNvGrpSpPr/>
          <p:nvPr/>
        </p:nvGrpSpPr>
        <p:grpSpPr>
          <a:xfrm>
            <a:off x="136742" y="747415"/>
            <a:ext cx="8991600" cy="3956892"/>
            <a:chOff x="1477209" y="1407885"/>
            <a:chExt cx="9394316" cy="4134113"/>
          </a:xfrm>
        </p:grpSpPr>
        <p:sp>
          <p:nvSpPr>
            <p:cNvPr id="40" name="Circle: Hollow 39">
              <a:extLst>
                <a:ext uri="{FF2B5EF4-FFF2-40B4-BE49-F238E27FC236}">
                  <a16:creationId xmlns:a16="http://schemas.microsoft.com/office/drawing/2014/main" id="{448D2BF8-0163-7FB2-D74F-735D5C7AC0E7}"/>
                </a:ext>
              </a:extLst>
            </p:cNvPr>
            <p:cNvSpPr/>
            <p:nvPr/>
          </p:nvSpPr>
          <p:spPr>
            <a:xfrm>
              <a:off x="5852391" y="1407885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0156E07-6344-ACB5-77C1-C50262E05CE9}"/>
                </a:ext>
              </a:extLst>
            </p:cNvPr>
            <p:cNvSpPr/>
            <p:nvPr/>
          </p:nvSpPr>
          <p:spPr>
            <a:xfrm>
              <a:off x="1477209" y="1424937"/>
              <a:ext cx="4354186" cy="4530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r"/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bergaul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sz="17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bawah</a:t>
              </a:r>
              <a:endParaRPr lang="en-ID" sz="17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2076443-85B4-7CF0-9883-732573B04A3B}"/>
                </a:ext>
              </a:extLst>
            </p:cNvPr>
            <p:cNvSpPr/>
            <p:nvPr/>
          </p:nvSpPr>
          <p:spPr>
            <a:xfrm>
              <a:off x="5905999" y="1461492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3" name="Flowchart: Connector 42">
              <a:extLst>
                <a:ext uri="{FF2B5EF4-FFF2-40B4-BE49-F238E27FC236}">
                  <a16:creationId xmlns:a16="http://schemas.microsoft.com/office/drawing/2014/main" id="{CA65F9A2-5C80-19AC-B351-3458DB69E8BF}"/>
                </a:ext>
              </a:extLst>
            </p:cNvPr>
            <p:cNvSpPr/>
            <p:nvPr/>
          </p:nvSpPr>
          <p:spPr>
            <a:xfrm>
              <a:off x="6047565" y="1967745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Circle: Hollow 43">
              <a:extLst>
                <a:ext uri="{FF2B5EF4-FFF2-40B4-BE49-F238E27FC236}">
                  <a16:creationId xmlns:a16="http://schemas.microsoft.com/office/drawing/2014/main" id="{C8590943-EADB-AA99-82DC-C5B2A1545DF5}"/>
                </a:ext>
              </a:extLst>
            </p:cNvPr>
            <p:cNvSpPr/>
            <p:nvPr/>
          </p:nvSpPr>
          <p:spPr>
            <a:xfrm>
              <a:off x="5852391" y="2137266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AAC28EA-1C80-9EA5-DB06-02D8D9D73214}"/>
                </a:ext>
              </a:extLst>
            </p:cNvPr>
            <p:cNvSpPr/>
            <p:nvPr/>
          </p:nvSpPr>
          <p:spPr>
            <a:xfrm>
              <a:off x="6310579" y="2154317"/>
              <a:ext cx="4105844" cy="4530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mempelajari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bahasa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dan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adat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masyarakat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lokal</a:t>
              </a:r>
              <a:endParaRPr lang="en-ID" sz="1700" dirty="0">
                <a:solidFill>
                  <a:srgbClr val="00705B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2CBFB6B-1411-4EEC-1765-A36F3BDFBC84}"/>
                </a:ext>
              </a:extLst>
            </p:cNvPr>
            <p:cNvSpPr/>
            <p:nvPr/>
          </p:nvSpPr>
          <p:spPr>
            <a:xfrm>
              <a:off x="5905999" y="2190870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47" name="Flowchart: Connector 46">
              <a:extLst>
                <a:ext uri="{FF2B5EF4-FFF2-40B4-BE49-F238E27FC236}">
                  <a16:creationId xmlns:a16="http://schemas.microsoft.com/office/drawing/2014/main" id="{706CC876-3C32-01BD-F4F9-B1B0B94F6FE3}"/>
                </a:ext>
              </a:extLst>
            </p:cNvPr>
            <p:cNvSpPr/>
            <p:nvPr/>
          </p:nvSpPr>
          <p:spPr>
            <a:xfrm>
              <a:off x="6047565" y="2697126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Circle: Hollow 47">
              <a:extLst>
                <a:ext uri="{FF2B5EF4-FFF2-40B4-BE49-F238E27FC236}">
                  <a16:creationId xmlns:a16="http://schemas.microsoft.com/office/drawing/2014/main" id="{EB15A82F-8372-5376-7370-E8DDB18CA413}"/>
                </a:ext>
              </a:extLst>
            </p:cNvPr>
            <p:cNvSpPr/>
            <p:nvPr/>
          </p:nvSpPr>
          <p:spPr>
            <a:xfrm>
              <a:off x="5852391" y="2866647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44A0212-E839-B416-215E-93BF82F59B94}"/>
                </a:ext>
              </a:extLst>
            </p:cNvPr>
            <p:cNvSpPr/>
            <p:nvPr/>
          </p:nvSpPr>
          <p:spPr>
            <a:xfrm>
              <a:off x="2060996" y="2883698"/>
              <a:ext cx="3770396" cy="4530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r"/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berdagang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harga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murah</a:t>
              </a:r>
              <a:endParaRPr lang="en-ID" sz="1700" dirty="0">
                <a:solidFill>
                  <a:srgbClr val="00705B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8C2FFE9-25D7-A549-D2CE-699674A31976}"/>
                </a:ext>
              </a:extLst>
            </p:cNvPr>
            <p:cNvSpPr/>
            <p:nvPr/>
          </p:nvSpPr>
          <p:spPr>
            <a:xfrm>
              <a:off x="5905999" y="2920251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1" name="Flowchart: Connector 50">
              <a:extLst>
                <a:ext uri="{FF2B5EF4-FFF2-40B4-BE49-F238E27FC236}">
                  <a16:creationId xmlns:a16="http://schemas.microsoft.com/office/drawing/2014/main" id="{72D027CD-DA1B-ED6E-539E-B5A6F6D697E0}"/>
                </a:ext>
              </a:extLst>
            </p:cNvPr>
            <p:cNvSpPr/>
            <p:nvPr/>
          </p:nvSpPr>
          <p:spPr>
            <a:xfrm>
              <a:off x="6047565" y="3426507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785036CD-E0DA-70EB-8FB3-4202B8892E1C}"/>
                </a:ext>
              </a:extLst>
            </p:cNvPr>
            <p:cNvSpPr/>
            <p:nvPr/>
          </p:nvSpPr>
          <p:spPr>
            <a:xfrm>
              <a:off x="5852391" y="3596028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E9F7D1F-F29E-5F56-8BD2-C45A18616974}"/>
                </a:ext>
              </a:extLst>
            </p:cNvPr>
            <p:cNvSpPr/>
            <p:nvPr/>
          </p:nvSpPr>
          <p:spPr>
            <a:xfrm>
              <a:off x="6310579" y="3613080"/>
              <a:ext cx="3951609" cy="4530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memberi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pengobatan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gratis</a:t>
              </a:r>
              <a:endParaRPr lang="en-ID" sz="1700" dirty="0">
                <a:solidFill>
                  <a:srgbClr val="00705B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93D30CA-1B97-130B-CE1B-C66C4BCD93DD}"/>
                </a:ext>
              </a:extLst>
            </p:cNvPr>
            <p:cNvSpPr/>
            <p:nvPr/>
          </p:nvSpPr>
          <p:spPr>
            <a:xfrm>
              <a:off x="5905999" y="3649632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5" name="Flowchart: Connector 54">
              <a:extLst>
                <a:ext uri="{FF2B5EF4-FFF2-40B4-BE49-F238E27FC236}">
                  <a16:creationId xmlns:a16="http://schemas.microsoft.com/office/drawing/2014/main" id="{F2E040F6-6A62-DA13-E6F1-0748EE61A552}"/>
                </a:ext>
              </a:extLst>
            </p:cNvPr>
            <p:cNvSpPr/>
            <p:nvPr/>
          </p:nvSpPr>
          <p:spPr>
            <a:xfrm>
              <a:off x="6047565" y="4155889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Circle: Hollow 55">
              <a:extLst>
                <a:ext uri="{FF2B5EF4-FFF2-40B4-BE49-F238E27FC236}">
                  <a16:creationId xmlns:a16="http://schemas.microsoft.com/office/drawing/2014/main" id="{68EA7FA9-AA74-6418-5409-1C2F8309BF97}"/>
                </a:ext>
              </a:extLst>
            </p:cNvPr>
            <p:cNvSpPr/>
            <p:nvPr/>
          </p:nvSpPr>
          <p:spPr>
            <a:xfrm>
              <a:off x="5852391" y="4325409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6FE67FB-2773-1B09-146B-ADB223210E59}"/>
                </a:ext>
              </a:extLst>
            </p:cNvPr>
            <p:cNvSpPr/>
            <p:nvPr/>
          </p:nvSpPr>
          <p:spPr>
            <a:xfrm>
              <a:off x="1799738" y="4342462"/>
              <a:ext cx="4031653" cy="4530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r"/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mengajarkan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cara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bercocok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tanam</a:t>
              </a:r>
              <a:endParaRPr lang="en-ID" sz="1700" dirty="0">
                <a:solidFill>
                  <a:srgbClr val="00705B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9069196-AA82-0F22-4FA3-8A98A1CCD462}"/>
                </a:ext>
              </a:extLst>
            </p:cNvPr>
            <p:cNvSpPr/>
            <p:nvPr/>
          </p:nvSpPr>
          <p:spPr>
            <a:xfrm>
              <a:off x="5905999" y="4379016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5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59" name="Flowchart: Connector 58">
              <a:extLst>
                <a:ext uri="{FF2B5EF4-FFF2-40B4-BE49-F238E27FC236}">
                  <a16:creationId xmlns:a16="http://schemas.microsoft.com/office/drawing/2014/main" id="{EEA17446-15A0-BD04-915E-DA6EFE160610}"/>
                </a:ext>
              </a:extLst>
            </p:cNvPr>
            <p:cNvSpPr/>
            <p:nvPr/>
          </p:nvSpPr>
          <p:spPr>
            <a:xfrm>
              <a:off x="6047565" y="4885270"/>
              <a:ext cx="96868" cy="96868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47B252CC-84A3-0C1C-F26B-D6D6DA311825}"/>
                </a:ext>
              </a:extLst>
            </p:cNvPr>
            <p:cNvSpPr/>
            <p:nvPr/>
          </p:nvSpPr>
          <p:spPr>
            <a:xfrm>
              <a:off x="5852391" y="5054789"/>
              <a:ext cx="487217" cy="487209"/>
            </a:xfrm>
            <a:prstGeom prst="donut">
              <a:avLst>
                <a:gd name="adj" fmla="val 11010"/>
              </a:avLst>
            </a:prstGeom>
            <a:solidFill>
              <a:schemeClr val="bg1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FAE6788-1640-FDB3-22EB-C98EB2BDB893}"/>
                </a:ext>
              </a:extLst>
            </p:cNvPr>
            <p:cNvSpPr/>
            <p:nvPr/>
          </p:nvSpPr>
          <p:spPr>
            <a:xfrm>
              <a:off x="6310578" y="5071842"/>
              <a:ext cx="4560947" cy="4530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masjid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untuk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membentuk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700" dirty="0" err="1">
                  <a:solidFill>
                    <a:srgbClr val="00705B"/>
                  </a:solidFill>
                  <a:latin typeface="Candara" panose="020E0502030303020204" pitchFamily="34" charset="0"/>
                </a:rPr>
                <a:t>kader</a:t>
              </a:r>
              <a:r>
                <a:rPr lang="en-US" sz="1700" dirty="0">
                  <a:solidFill>
                    <a:srgbClr val="00705B"/>
                  </a:solidFill>
                  <a:latin typeface="Candara" panose="020E0502030303020204" pitchFamily="34" charset="0"/>
                </a:rPr>
                <a:t> Islam</a:t>
              </a:r>
              <a:endParaRPr lang="en-ID" sz="1700" dirty="0">
                <a:solidFill>
                  <a:srgbClr val="00705B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E7E1E41-C6B3-C657-E458-2DB89DE01830}"/>
                </a:ext>
              </a:extLst>
            </p:cNvPr>
            <p:cNvSpPr/>
            <p:nvPr/>
          </p:nvSpPr>
          <p:spPr>
            <a:xfrm>
              <a:off x="5905999" y="5108397"/>
              <a:ext cx="380000" cy="379994"/>
            </a:xfrm>
            <a:custGeom>
              <a:avLst/>
              <a:gdLst>
                <a:gd name="connsiteX0" fmla="*/ 0 w 423043"/>
                <a:gd name="connsiteY0" fmla="*/ 211518 h 423036"/>
                <a:gd name="connsiteX1" fmla="*/ 211522 w 423043"/>
                <a:gd name="connsiteY1" fmla="*/ 0 h 423036"/>
                <a:gd name="connsiteX2" fmla="*/ 423044 w 423043"/>
                <a:gd name="connsiteY2" fmla="*/ 211518 h 423036"/>
                <a:gd name="connsiteX3" fmla="*/ 211522 w 423043"/>
                <a:gd name="connsiteY3" fmla="*/ 423036 h 423036"/>
                <a:gd name="connsiteX4" fmla="*/ 0 w 423043"/>
                <a:gd name="connsiteY4" fmla="*/ 211518 h 42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043" h="423036">
                  <a:moveTo>
                    <a:pt x="0" y="211518"/>
                  </a:moveTo>
                  <a:cubicBezTo>
                    <a:pt x="0" y="94700"/>
                    <a:pt x="94702" y="0"/>
                    <a:pt x="211522" y="0"/>
                  </a:cubicBezTo>
                  <a:cubicBezTo>
                    <a:pt x="328342" y="0"/>
                    <a:pt x="423044" y="94700"/>
                    <a:pt x="423044" y="211518"/>
                  </a:cubicBezTo>
                  <a:cubicBezTo>
                    <a:pt x="423044" y="328336"/>
                    <a:pt x="328342" y="423036"/>
                    <a:pt x="211522" y="423036"/>
                  </a:cubicBezTo>
                  <a:cubicBezTo>
                    <a:pt x="94702" y="423036"/>
                    <a:pt x="0" y="328336"/>
                    <a:pt x="0" y="211518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953" tIns="61952" rIns="61953" bIns="61952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6</a:t>
              </a:r>
              <a:endParaRPr lang="en-ID" sz="17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053796" y="209550"/>
            <a:ext cx="3036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Gresik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826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3905394-62B0-24B2-D958-17A3F1B28E7E}"/>
              </a:ext>
            </a:extLst>
          </p:cNvPr>
          <p:cNvGrpSpPr/>
          <p:nvPr/>
        </p:nvGrpSpPr>
        <p:grpSpPr>
          <a:xfrm>
            <a:off x="762543" y="101166"/>
            <a:ext cx="3821489" cy="4462029"/>
            <a:chOff x="259136" y="210457"/>
            <a:chExt cx="5513020" cy="64370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0CCEC91-991E-1BA6-7AB0-780F25D956B9}"/>
                </a:ext>
              </a:extLst>
            </p:cNvPr>
            <p:cNvGrpSpPr/>
            <p:nvPr/>
          </p:nvGrpSpPr>
          <p:grpSpPr>
            <a:xfrm>
              <a:off x="259136" y="210457"/>
              <a:ext cx="5513020" cy="6437086"/>
              <a:chOff x="259136" y="210457"/>
              <a:chExt cx="5513020" cy="643708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04FC1BD8-0708-233B-C57E-23F33DB4CB3A}"/>
                  </a:ext>
                </a:extLst>
              </p:cNvPr>
              <p:cNvSpPr/>
              <p:nvPr/>
            </p:nvSpPr>
            <p:spPr>
              <a:xfrm>
                <a:off x="259136" y="210457"/>
                <a:ext cx="5513020" cy="64370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200" dirty="0"/>
              </a:p>
            </p:txBody>
          </p:sp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8C277E20-D354-5EEC-C185-17B5D8DB78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43" y="631328"/>
                <a:ext cx="770284" cy="770284"/>
              </a:xfrm>
              <a:prstGeom prst="rect">
                <a:avLst/>
              </a:prstGeom>
            </p:spPr>
          </p:pic>
          <p:sp>
            <p:nvSpPr>
              <p:cNvPr id="52" name="TextBox 51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32673FC-13A8-B7C2-BDE8-EE71B36FC792}"/>
                  </a:ext>
                </a:extLst>
              </p:cNvPr>
              <p:cNvSpPr txBox="1"/>
              <p:nvPr/>
            </p:nvSpPr>
            <p:spPr>
              <a:xfrm>
                <a:off x="1607967" y="530702"/>
                <a:ext cx="3476122" cy="976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Candara" panose="020E0502030303020204" pitchFamily="34" charset="0"/>
                  </a:rPr>
                  <a:t>Sunan</a:t>
                </a:r>
                <a:r>
                  <a:rPr lang="en-US" sz="2400" b="1" dirty="0">
                    <a:latin typeface="Candara" panose="020E0502030303020204" pitchFamily="34" charset="0"/>
                  </a:rPr>
                  <a:t> </a:t>
                </a:r>
                <a:r>
                  <a:rPr lang="en-US" sz="2400" b="1" dirty="0" err="1">
                    <a:latin typeface="Candara" panose="020E0502030303020204" pitchFamily="34" charset="0"/>
                  </a:rPr>
                  <a:t>Ampel</a:t>
                </a:r>
                <a:endParaRPr lang="en-US" sz="900" b="1" dirty="0">
                  <a:latin typeface="Candara" panose="020E0502030303020204" pitchFamily="34" charset="0"/>
                </a:endParaRPr>
              </a:p>
              <a:p>
                <a:pPr algn="ctr"/>
                <a:r>
                  <a:rPr lang="en-US" sz="1400" b="1" dirty="0">
                    <a:latin typeface="Candara" panose="020E0502030303020204" pitchFamily="34" charset="0"/>
                  </a:rPr>
                  <a:t>(1401 M—1481 M)</a:t>
                </a:r>
                <a:endParaRPr lang="en-ID" sz="1200" b="1" dirty="0">
                  <a:latin typeface="Candara" panose="020E0502030303020204" pitchFamily="34" charset="0"/>
                </a:endParaRP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47304DDE-6CDA-7A18-A82D-319315701AC7}"/>
                  </a:ext>
                </a:extLst>
              </p:cNvPr>
              <p:cNvGrpSpPr/>
              <p:nvPr/>
            </p:nvGrpSpPr>
            <p:grpSpPr>
              <a:xfrm>
                <a:off x="625843" y="2145692"/>
                <a:ext cx="4823557" cy="4043195"/>
                <a:chOff x="625843" y="2145692"/>
                <a:chExt cx="4823557" cy="4043195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24DDAE18-D17C-CD26-0ED6-FA58977DC195}"/>
                    </a:ext>
                  </a:extLst>
                </p:cNvPr>
                <p:cNvCxnSpPr/>
                <p:nvPr/>
              </p:nvCxnSpPr>
              <p:spPr>
                <a:xfrm>
                  <a:off x="625845" y="2145692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AE1FAD1-7CFF-95EC-998F-79444C4BDC9B}"/>
                    </a:ext>
                  </a:extLst>
                </p:cNvPr>
                <p:cNvCxnSpPr/>
                <p:nvPr/>
              </p:nvCxnSpPr>
              <p:spPr>
                <a:xfrm>
                  <a:off x="625843" y="2639178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B48AB151-6254-1544-8DD7-B25793658215}"/>
                    </a:ext>
                  </a:extLst>
                </p:cNvPr>
                <p:cNvCxnSpPr/>
                <p:nvPr/>
              </p:nvCxnSpPr>
              <p:spPr>
                <a:xfrm>
                  <a:off x="625843" y="3140891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59DD1689-0FBF-55A6-7718-802948E7CBB9}"/>
                    </a:ext>
                  </a:extLst>
                </p:cNvPr>
                <p:cNvCxnSpPr/>
                <p:nvPr/>
              </p:nvCxnSpPr>
              <p:spPr>
                <a:xfrm>
                  <a:off x="625843" y="3641634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562FBB27-2163-87F2-2823-57BBF222FFB6}"/>
                    </a:ext>
                  </a:extLst>
                </p:cNvPr>
                <p:cNvCxnSpPr/>
                <p:nvPr/>
              </p:nvCxnSpPr>
              <p:spPr>
                <a:xfrm>
                  <a:off x="625843" y="4149636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B752DD30-402C-7584-6279-F796E41A8A1E}"/>
                    </a:ext>
                  </a:extLst>
                </p:cNvPr>
                <p:cNvCxnSpPr/>
                <p:nvPr/>
              </p:nvCxnSpPr>
              <p:spPr>
                <a:xfrm>
                  <a:off x="625843" y="4657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F885EAA8-AFC2-4B3A-D1B3-0137E9659212}"/>
                    </a:ext>
                  </a:extLst>
                </p:cNvPr>
                <p:cNvCxnSpPr/>
                <p:nvPr/>
              </p:nvCxnSpPr>
              <p:spPr>
                <a:xfrm>
                  <a:off x="625843" y="5165635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77623225-3022-DE93-0B28-291535DB751C}"/>
                    </a:ext>
                  </a:extLst>
                </p:cNvPr>
                <p:cNvCxnSpPr/>
                <p:nvPr/>
              </p:nvCxnSpPr>
              <p:spPr>
                <a:xfrm>
                  <a:off x="625843" y="5680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5711FFC8-3325-16E2-AE37-0993274DEC58}"/>
                    </a:ext>
                  </a:extLst>
                </p:cNvPr>
                <p:cNvCxnSpPr/>
                <p:nvPr/>
              </p:nvCxnSpPr>
              <p:spPr>
                <a:xfrm>
                  <a:off x="625843" y="6188887"/>
                  <a:ext cx="4823555" cy="0"/>
                </a:xfrm>
                <a:prstGeom prst="line">
                  <a:avLst/>
                </a:prstGeom>
                <a:ln>
                  <a:solidFill>
                    <a:srgbClr val="005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EDB548C-B05B-5509-D6E5-8EA200604A0B}"/>
                </a:ext>
              </a:extLst>
            </p:cNvPr>
            <p:cNvSpPr txBox="1"/>
            <p:nvPr/>
          </p:nvSpPr>
          <p:spPr>
            <a:xfrm>
              <a:off x="539898" y="1755254"/>
              <a:ext cx="468299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Nama </a:t>
              </a:r>
              <a:r>
                <a:rPr lang="en-US" sz="1400" b="1" dirty="0" err="1">
                  <a:latin typeface="Candara" panose="020E0502030303020204" pitchFamily="34" charset="0"/>
                </a:rPr>
                <a:t>asli</a:t>
              </a:r>
              <a:r>
                <a:rPr lang="en-US" sz="1400" b="1" dirty="0">
                  <a:latin typeface="Candara" panose="020E0502030303020204" pitchFamily="34" charset="0"/>
                </a:rPr>
                <a:t>: </a:t>
              </a:r>
              <a:r>
                <a:rPr lang="en-US" sz="1400" dirty="0">
                  <a:latin typeface="Candara" panose="020E0502030303020204" pitchFamily="34" charset="0"/>
                </a:rPr>
                <a:t>Raden </a:t>
              </a:r>
              <a:r>
                <a:rPr lang="en-US" sz="1400" dirty="0" err="1">
                  <a:latin typeface="Candara" panose="020E0502030303020204" pitchFamily="34" charset="0"/>
                </a:rPr>
                <a:t>Rahmat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8FFA932-A415-9232-68C1-E287B9D3EA81}"/>
                </a:ext>
              </a:extLst>
            </p:cNvPr>
            <p:cNvSpPr txBox="1"/>
            <p:nvPr/>
          </p:nvSpPr>
          <p:spPr>
            <a:xfrm>
              <a:off x="548072" y="2241476"/>
              <a:ext cx="468299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Ayah: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6F072AF-5867-8FB9-ACD4-E7624D4DDC80}"/>
                </a:ext>
              </a:extLst>
            </p:cNvPr>
            <p:cNvSpPr txBox="1"/>
            <p:nvPr/>
          </p:nvSpPr>
          <p:spPr>
            <a:xfrm>
              <a:off x="562585" y="3242000"/>
              <a:ext cx="3965870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Putra: </a:t>
              </a:r>
              <a:r>
                <a:rPr lang="en-US" sz="1400" dirty="0">
                  <a:latin typeface="Candara" panose="020E0502030303020204" pitchFamily="34" charset="0"/>
                </a:rPr>
                <a:t>1.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Bonang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DEC8896-3104-CA32-BF9C-70E24258C252}"/>
                </a:ext>
              </a:extLst>
            </p:cNvPr>
            <p:cNvSpPr txBox="1"/>
            <p:nvPr/>
          </p:nvSpPr>
          <p:spPr>
            <a:xfrm>
              <a:off x="1227370" y="3750002"/>
              <a:ext cx="2633429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3888" indent="-623888" defTabSz="900113"/>
              <a:r>
                <a:rPr lang="en-US" sz="1400" dirty="0">
                  <a:latin typeface="Candara" panose="020E0502030303020204" pitchFamily="34" charset="0"/>
                </a:rPr>
                <a:t>2. </a:t>
              </a:r>
              <a:r>
                <a:rPr lang="en-US" sz="1400" dirty="0" err="1">
                  <a:latin typeface="Candara" panose="020E0502030303020204" pitchFamily="34" charset="0"/>
                </a:rPr>
                <a:t>Sunan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Drajat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857B019-F152-529D-0B95-D5270244B3FA}"/>
                </a:ext>
              </a:extLst>
            </p:cNvPr>
            <p:cNvSpPr txBox="1"/>
            <p:nvPr/>
          </p:nvSpPr>
          <p:spPr>
            <a:xfrm>
              <a:off x="555765" y="4258007"/>
              <a:ext cx="490814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asal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Champa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7312298-A068-D29A-5213-FDCA501D0B4E}"/>
                </a:ext>
              </a:extLst>
            </p:cNvPr>
            <p:cNvSpPr txBox="1"/>
            <p:nvPr/>
          </p:nvSpPr>
          <p:spPr>
            <a:xfrm>
              <a:off x="555765" y="4763828"/>
              <a:ext cx="468981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Daerah </a:t>
              </a:r>
              <a:r>
                <a:rPr lang="en-US" sz="1400" b="1" dirty="0" err="1">
                  <a:latin typeface="Candara" panose="020E0502030303020204" pitchFamily="34" charset="0"/>
                </a:rPr>
                <a:t>penyebaran</a:t>
              </a:r>
              <a:r>
                <a:rPr lang="en-US" sz="1400" b="1" dirty="0">
                  <a:latin typeface="Candara" panose="020E0502030303020204" pitchFamily="34" charset="0"/>
                </a:rPr>
                <a:t> Islam:</a:t>
              </a:r>
              <a:r>
                <a:rPr lang="en-US" sz="1400" dirty="0">
                  <a:latin typeface="Candara" panose="020E0502030303020204" pitchFamily="34" charset="0"/>
                </a:rPr>
                <a:t> Gresik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F67FFE8-A646-B3CA-0938-E27A47CD1FBC}"/>
                </a:ext>
              </a:extLst>
            </p:cNvPr>
            <p:cNvSpPr txBox="1"/>
            <p:nvPr/>
          </p:nvSpPr>
          <p:spPr>
            <a:xfrm>
              <a:off x="555762" y="5271813"/>
              <a:ext cx="454283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>
                  <a:latin typeface="Candara" panose="020E0502030303020204" pitchFamily="34" charset="0"/>
                </a:rPr>
                <a:t>Lokasi </a:t>
              </a:r>
              <a:r>
                <a:rPr lang="en-US" sz="1400" b="1" dirty="0" err="1">
                  <a:latin typeface="Candara" panose="020E0502030303020204" pitchFamily="34" charset="0"/>
                </a:rPr>
                <a:t>makam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barat Masjid </a:t>
              </a:r>
              <a:r>
                <a:rPr lang="en-US" sz="1400" dirty="0" err="1">
                  <a:latin typeface="Candara" panose="020E0502030303020204" pitchFamily="34" charset="0"/>
                </a:rPr>
                <a:t>Ampel</a:t>
              </a:r>
              <a:r>
                <a:rPr lang="en-US" sz="1400" dirty="0">
                  <a:latin typeface="Candara" panose="020E0502030303020204" pitchFamily="34" charset="0"/>
                </a:rPr>
                <a:t>,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257C70A-B641-4C0D-9928-F14B136FAC5B}"/>
                </a:ext>
              </a:extLst>
            </p:cNvPr>
            <p:cNvSpPr txBox="1"/>
            <p:nvPr/>
          </p:nvSpPr>
          <p:spPr>
            <a:xfrm>
              <a:off x="2177143" y="5779813"/>
              <a:ext cx="2921457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dirty="0">
                  <a:latin typeface="Candara" panose="020E0502030303020204" pitchFamily="34" charset="0"/>
                </a:rPr>
                <a:t>Surabaya, </a:t>
              </a:r>
              <a:r>
                <a:rPr lang="en-US" sz="1400" dirty="0" err="1">
                  <a:latin typeface="Candara" panose="020E0502030303020204" pitchFamily="34" charset="0"/>
                </a:rPr>
                <a:t>Jawa</a:t>
              </a:r>
              <a:r>
                <a:rPr lang="en-US" sz="1400" dirty="0">
                  <a:latin typeface="Candara" panose="020E0502030303020204" pitchFamily="34" charset="0"/>
                </a:rPr>
                <a:t> Timur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C9E0465-8392-6B0D-74E4-C19C6D836240}"/>
                </a:ext>
              </a:extLst>
            </p:cNvPr>
            <p:cNvSpPr txBox="1"/>
            <p:nvPr/>
          </p:nvSpPr>
          <p:spPr>
            <a:xfrm>
              <a:off x="548072" y="2735453"/>
              <a:ext cx="4682998" cy="44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00113"/>
              <a:r>
                <a:rPr lang="en-US" sz="1400" b="1" dirty="0" err="1">
                  <a:latin typeface="Candara" panose="020E0502030303020204" pitchFamily="34" charset="0"/>
                </a:rPr>
                <a:t>Istri</a:t>
              </a:r>
              <a:r>
                <a:rPr lang="en-US" sz="1400" b="1" dirty="0">
                  <a:latin typeface="Candara" panose="020E0502030303020204" pitchFamily="34" charset="0"/>
                </a:rPr>
                <a:t>: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Nyai</a:t>
              </a:r>
              <a:r>
                <a:rPr lang="en-US" sz="1400" dirty="0">
                  <a:latin typeface="Candara" panose="020E0502030303020204" pitchFamily="34" charset="0"/>
                </a:rPr>
                <a:t> </a:t>
              </a:r>
              <a:r>
                <a:rPr lang="en-US" sz="1400" dirty="0" err="1">
                  <a:latin typeface="Candara" panose="020E0502030303020204" pitchFamily="34" charset="0"/>
                </a:rPr>
                <a:t>Ageng</a:t>
              </a:r>
              <a:r>
                <a:rPr lang="en-US" sz="1400" dirty="0">
                  <a:latin typeface="Candara" panose="020E0502030303020204" pitchFamily="34" charset="0"/>
                </a:rPr>
                <a:t> Manila</a:t>
              </a:r>
              <a:endParaRPr lang="en-ID" sz="1400" dirty="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D57F327-D9B0-F1AB-3CE7-863F7B309E33}"/>
              </a:ext>
            </a:extLst>
          </p:cNvPr>
          <p:cNvGrpSpPr/>
          <p:nvPr/>
        </p:nvGrpSpPr>
        <p:grpSpPr>
          <a:xfrm>
            <a:off x="4880697" y="374007"/>
            <a:ext cx="3987191" cy="4149810"/>
            <a:chOff x="4880697" y="374007"/>
            <a:chExt cx="3987191" cy="414981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6CE5236-6747-0838-92AC-6B3028FCF803}"/>
                </a:ext>
              </a:extLst>
            </p:cNvPr>
            <p:cNvGrpSpPr/>
            <p:nvPr/>
          </p:nvGrpSpPr>
          <p:grpSpPr>
            <a:xfrm rot="661081">
              <a:off x="4880697" y="374007"/>
              <a:ext cx="3987191" cy="4149810"/>
              <a:chOff x="6206369" y="397940"/>
              <a:chExt cx="5760099" cy="5995023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3EE3AC7B-3DD0-23D6-276A-56A4526E76B8}"/>
                  </a:ext>
                </a:extLst>
              </p:cNvPr>
              <p:cNvGrpSpPr/>
              <p:nvPr/>
            </p:nvGrpSpPr>
            <p:grpSpPr>
              <a:xfrm rot="20951270">
                <a:off x="6257037" y="929264"/>
                <a:ext cx="5709431" cy="5463699"/>
                <a:chOff x="6283064" y="676496"/>
                <a:chExt cx="5709431" cy="5463699"/>
              </a:xfrm>
            </p:grpSpPr>
            <p:sp>
              <p:nvSpPr>
                <p:cNvPr id="66" name="Rectangle: Rounded Corners 65">
                  <a:extLst>
                    <a:ext uri="{FF2B5EF4-FFF2-40B4-BE49-F238E27FC236}">
                      <a16:creationId xmlns:a16="http://schemas.microsoft.com/office/drawing/2014/main" id="{8409AC09-A4BC-F321-6F54-F0966F084BA1}"/>
                    </a:ext>
                  </a:extLst>
                </p:cNvPr>
                <p:cNvSpPr/>
                <p:nvPr/>
              </p:nvSpPr>
              <p:spPr>
                <a:xfrm>
                  <a:off x="6283064" y="676496"/>
                  <a:ext cx="5709431" cy="5463699"/>
                </a:xfrm>
                <a:prstGeom prst="roundRect">
                  <a:avLst/>
                </a:prstGeom>
                <a:solidFill>
                  <a:schemeClr val="bg1"/>
                </a:solidFill>
                <a:ln w="88900" cmpd="dbl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200" dirty="0"/>
                </a:p>
              </p:txBody>
            </p: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2FAE1715-334D-232F-13D8-C18D2298699A}"/>
                    </a:ext>
                  </a:extLst>
                </p:cNvPr>
                <p:cNvGrpSpPr/>
                <p:nvPr/>
              </p:nvGrpSpPr>
              <p:grpSpPr>
                <a:xfrm>
                  <a:off x="6425543" y="1087864"/>
                  <a:ext cx="5356307" cy="4731385"/>
                  <a:chOff x="6425543" y="1087864"/>
                  <a:chExt cx="5356307" cy="4731385"/>
                </a:xfrm>
              </p:grpSpPr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16FE795A-751C-B07E-9E17-908D02399869}"/>
                      </a:ext>
                    </a:extLst>
                  </p:cNvPr>
                  <p:cNvGrpSpPr/>
                  <p:nvPr/>
                </p:nvGrpSpPr>
                <p:grpSpPr>
                  <a:xfrm>
                    <a:off x="8643866" y="1414596"/>
                    <a:ext cx="946662" cy="4401915"/>
                    <a:chOff x="8651239" y="1440676"/>
                    <a:chExt cx="946662" cy="4401915"/>
                  </a:xfrm>
                </p:grpSpPr>
                <p:grpSp>
                  <p:nvGrpSpPr>
                    <p:cNvPr id="81" name="Group 80">
                      <a:extLst>
                        <a:ext uri="{FF2B5EF4-FFF2-40B4-BE49-F238E27FC236}">
                          <a16:creationId xmlns:a16="http://schemas.microsoft.com/office/drawing/2014/main" id="{EF316185-F7E4-2700-AFE5-8B96A9C97E6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24570" y="1440676"/>
                      <a:ext cx="111" cy="4401915"/>
                      <a:chOff x="9042511" y="1755253"/>
                      <a:chExt cx="111" cy="4401915"/>
                    </a:xfrm>
                  </p:grpSpPr>
                  <p:cxnSp>
                    <p:nvCxnSpPr>
                      <p:cNvPr id="86" name="Straight Connector 85">
                        <a:extLst>
                          <a:ext uri="{FF2B5EF4-FFF2-40B4-BE49-F238E27FC236}">
                            <a16:creationId xmlns:a16="http://schemas.microsoft.com/office/drawing/2014/main" id="{387DFBC6-ADF1-6602-718B-099C083B04E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42511" y="1755253"/>
                        <a:ext cx="0" cy="486222"/>
                      </a:xfrm>
                      <a:prstGeom prst="line">
                        <a:avLst/>
                      </a:prstGeom>
                      <a:ln w="41275">
                        <a:solidFill>
                          <a:srgbClr val="005C4A"/>
                        </a:solidFill>
                        <a:tailEnd type="oval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Straight Connector 86">
                        <a:extLst>
                          <a:ext uri="{FF2B5EF4-FFF2-40B4-BE49-F238E27FC236}">
                            <a16:creationId xmlns:a16="http://schemas.microsoft.com/office/drawing/2014/main" id="{61745E91-B96E-6CF5-F876-7D38074D7DA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42511" y="2280435"/>
                        <a:ext cx="0" cy="993246"/>
                      </a:xfrm>
                      <a:prstGeom prst="line">
                        <a:avLst/>
                      </a:prstGeom>
                      <a:ln w="41275">
                        <a:solidFill>
                          <a:srgbClr val="005C4A"/>
                        </a:solidFill>
                        <a:tailEnd type="oval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8" name="Straight Connector 87">
                        <a:extLst>
                          <a:ext uri="{FF2B5EF4-FFF2-40B4-BE49-F238E27FC236}">
                            <a16:creationId xmlns:a16="http://schemas.microsoft.com/office/drawing/2014/main" id="{28F64B01-88B9-377E-1921-C0158276D74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42511" y="3273681"/>
                        <a:ext cx="0" cy="993246"/>
                      </a:xfrm>
                      <a:prstGeom prst="line">
                        <a:avLst/>
                      </a:prstGeom>
                      <a:ln w="41275">
                        <a:solidFill>
                          <a:srgbClr val="005C4A"/>
                        </a:solidFill>
                        <a:tailEnd type="oval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9" name="Straight Connector 88">
                        <a:extLst>
                          <a:ext uri="{FF2B5EF4-FFF2-40B4-BE49-F238E27FC236}">
                            <a16:creationId xmlns:a16="http://schemas.microsoft.com/office/drawing/2014/main" id="{1398E8EC-78C3-2AE3-FA68-1DD21D8726C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42511" y="4282179"/>
                        <a:ext cx="0" cy="993246"/>
                      </a:xfrm>
                      <a:prstGeom prst="line">
                        <a:avLst/>
                      </a:prstGeom>
                      <a:ln w="41275">
                        <a:solidFill>
                          <a:srgbClr val="005C4A"/>
                        </a:solidFill>
                        <a:tailEnd type="oval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0" name="Straight Connector 89">
                        <a:extLst>
                          <a:ext uri="{FF2B5EF4-FFF2-40B4-BE49-F238E27FC236}">
                            <a16:creationId xmlns:a16="http://schemas.microsoft.com/office/drawing/2014/main" id="{51A5E48F-8B27-686D-CEE9-E4BB80FD659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42622" y="5163922"/>
                        <a:ext cx="0" cy="993246"/>
                      </a:xfrm>
                      <a:prstGeom prst="line">
                        <a:avLst/>
                      </a:prstGeom>
                      <a:ln w="41275">
                        <a:solidFill>
                          <a:srgbClr val="005C4A"/>
                        </a:solidFill>
                        <a:tailEnd type="non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82" name="Straight Connector 81">
                      <a:extLst>
                        <a:ext uri="{FF2B5EF4-FFF2-40B4-BE49-F238E27FC236}">
                          <a16:creationId xmlns:a16="http://schemas.microsoft.com/office/drawing/2014/main" id="{5C0F8310-5E65-0517-ED4B-E057DD6126E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124570" y="1926898"/>
                      <a:ext cx="473331" cy="0"/>
                    </a:xfrm>
                    <a:prstGeom prst="line">
                      <a:avLst/>
                    </a:prstGeom>
                    <a:ln w="41275">
                      <a:solidFill>
                        <a:srgbClr val="005C4A"/>
                      </a:solidFill>
                      <a:tail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id="{BF88FEFE-6603-F7F9-ABCD-89E146B4CE5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651239" y="2944590"/>
                      <a:ext cx="473331" cy="0"/>
                    </a:xfrm>
                    <a:prstGeom prst="line">
                      <a:avLst/>
                    </a:prstGeom>
                    <a:ln w="41275">
                      <a:solidFill>
                        <a:srgbClr val="005C4A"/>
                      </a:solidFill>
                      <a:headEnd type="oval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>
                      <a:extLst>
                        <a:ext uri="{FF2B5EF4-FFF2-40B4-BE49-F238E27FC236}">
                          <a16:creationId xmlns:a16="http://schemas.microsoft.com/office/drawing/2014/main" id="{39DCCA71-C41E-88A5-AC40-93322E4F8A4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124570" y="3967602"/>
                      <a:ext cx="473331" cy="0"/>
                    </a:xfrm>
                    <a:prstGeom prst="line">
                      <a:avLst/>
                    </a:prstGeom>
                    <a:ln w="41275">
                      <a:solidFill>
                        <a:srgbClr val="005C4A"/>
                      </a:solidFill>
                      <a:tail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>
                      <a:extLst>
                        <a:ext uri="{FF2B5EF4-FFF2-40B4-BE49-F238E27FC236}">
                          <a16:creationId xmlns:a16="http://schemas.microsoft.com/office/drawing/2014/main" id="{423AD78D-B51F-4738-B2CC-E93E1643BCB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651239" y="4960848"/>
                      <a:ext cx="473331" cy="0"/>
                    </a:xfrm>
                    <a:prstGeom prst="line">
                      <a:avLst/>
                    </a:prstGeom>
                    <a:ln w="41275">
                      <a:solidFill>
                        <a:srgbClr val="005C4A"/>
                      </a:solidFill>
                      <a:headEnd type="oval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8CEB0918-3072-D6A4-41A5-999C5C39402D}"/>
                      </a:ext>
                    </a:extLst>
                  </p:cNvPr>
                  <p:cNvGrpSpPr/>
                  <p:nvPr/>
                </p:nvGrpSpPr>
                <p:grpSpPr>
                  <a:xfrm>
                    <a:off x="9641735" y="1087864"/>
                    <a:ext cx="2138625" cy="1752756"/>
                    <a:chOff x="9451104" y="1229430"/>
                    <a:chExt cx="2138625" cy="1582558"/>
                  </a:xfrm>
                </p:grpSpPr>
                <p:sp>
                  <p:nvSpPr>
                    <p:cNvPr id="79" name="Rectangle: Rounded Corners 78">
                      <a:extLst>
                        <a:ext uri="{FF2B5EF4-FFF2-40B4-BE49-F238E27FC236}">
                          <a16:creationId xmlns:a16="http://schemas.microsoft.com/office/drawing/2014/main" id="{03FFE0EE-412E-CBE2-842C-717122B68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51104" y="1229430"/>
                      <a:ext cx="2135249" cy="158255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05C4A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5C4A"/>
                          </a:solidFill>
                        </a:rPr>
                        <a:t> </a:t>
                      </a:r>
                      <a:endParaRPr lang="en-ID" sz="1200" dirty="0">
                        <a:solidFill>
                          <a:srgbClr val="005C4A"/>
                        </a:solidFill>
                      </a:endParaRPr>
                    </a:p>
                  </p:txBody>
                </p:sp>
                <p:sp>
                  <p:nvSpPr>
                    <p:cNvPr id="80" name="TextBox 79">
                      <a:extLst>
                        <a:ext uri="{FF2B5EF4-FFF2-40B4-BE49-F238E27FC236}">
                          <a16:creationId xmlns:a16="http://schemas.microsoft.com/office/drawing/2014/main" id="{BCDE282B-9215-363F-B688-DC0FED0EC4E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506117" y="1382664"/>
                      <a:ext cx="2083612" cy="132480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Pada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abad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ke-15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meninggalkan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Champa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menuju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Jawa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bersama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adik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dan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sepupunya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.</a:t>
                      </a:r>
                      <a:endParaRPr lang="en-ID" sz="1200" dirty="0">
                        <a:solidFill>
                          <a:srgbClr val="005C4A"/>
                        </a:solidFill>
                        <a:latin typeface="Candara" panose="020E0502030303020204" pitchFamily="34" charset="0"/>
                      </a:endParaRPr>
                    </a:p>
                  </p:txBody>
                </p:sp>
              </p:grpSp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684C75C7-699F-6D65-7CDC-D3A600F402B7}"/>
                      </a:ext>
                    </a:extLst>
                  </p:cNvPr>
                  <p:cNvGrpSpPr/>
                  <p:nvPr/>
                </p:nvGrpSpPr>
                <p:grpSpPr>
                  <a:xfrm>
                    <a:off x="6449452" y="2046203"/>
                    <a:ext cx="2177616" cy="1795168"/>
                    <a:chOff x="9172580" y="1197721"/>
                    <a:chExt cx="2177616" cy="1603881"/>
                  </a:xfrm>
                </p:grpSpPr>
                <p:sp>
                  <p:nvSpPr>
                    <p:cNvPr id="77" name="Rectangle: Rounded Corners 76">
                      <a:extLst>
                        <a:ext uri="{FF2B5EF4-FFF2-40B4-BE49-F238E27FC236}">
                          <a16:creationId xmlns:a16="http://schemas.microsoft.com/office/drawing/2014/main" id="{791BC1B6-5F1D-01C1-0897-C6FC67F874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72580" y="1197721"/>
                      <a:ext cx="2177616" cy="1582559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05C4A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5C4A"/>
                          </a:solidFill>
                        </a:rPr>
                        <a:t> </a:t>
                      </a:r>
                      <a:endParaRPr lang="en-ID" sz="1200" dirty="0">
                        <a:solidFill>
                          <a:srgbClr val="005C4A"/>
                        </a:solidFill>
                      </a:endParaRPr>
                    </a:p>
                  </p:txBody>
                </p:sp>
                <p:sp>
                  <p:nvSpPr>
                    <p:cNvPr id="78" name="TextBox 77">
                      <a:extLst>
                        <a:ext uri="{FF2B5EF4-FFF2-40B4-BE49-F238E27FC236}">
                          <a16:creationId xmlns:a16="http://schemas.microsoft.com/office/drawing/2014/main" id="{A3BB3A8E-DE35-1E92-35A0-C82688C312E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178079" y="1252321"/>
                      <a:ext cx="2059075" cy="15492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Singggah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di Palembang dan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mengislamkan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penguasanya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yang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bernama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Aryo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Damar.</a:t>
                      </a:r>
                      <a:endParaRPr lang="en-ID" sz="1200" dirty="0">
                        <a:solidFill>
                          <a:srgbClr val="005C4A"/>
                        </a:solidFill>
                        <a:latin typeface="Candara" panose="020E0502030303020204" pitchFamily="34" charset="0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7A7070E4-C944-2BF1-5E1B-D8617785C134}"/>
                      </a:ext>
                    </a:extLst>
                  </p:cNvPr>
                  <p:cNvGrpSpPr/>
                  <p:nvPr/>
                </p:nvGrpSpPr>
                <p:grpSpPr>
                  <a:xfrm>
                    <a:off x="9617568" y="3225204"/>
                    <a:ext cx="2164282" cy="1467278"/>
                    <a:chOff x="9423751" y="1150375"/>
                    <a:chExt cx="2164282" cy="1700744"/>
                  </a:xfrm>
                </p:grpSpPr>
                <p:sp>
                  <p:nvSpPr>
                    <p:cNvPr id="75" name="Rectangle: Rounded Corners 74">
                      <a:extLst>
                        <a:ext uri="{FF2B5EF4-FFF2-40B4-BE49-F238E27FC236}">
                          <a16:creationId xmlns:a16="http://schemas.microsoft.com/office/drawing/2014/main" id="{399DC939-6679-E161-237A-2A2B02112F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49112" y="1196201"/>
                      <a:ext cx="2136526" cy="1582559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05C4A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5C4A"/>
                          </a:solidFill>
                        </a:rPr>
                        <a:t> </a:t>
                      </a:r>
                      <a:endParaRPr lang="en-ID" sz="1200" dirty="0">
                        <a:solidFill>
                          <a:srgbClr val="005C4A"/>
                        </a:solidFill>
                      </a:endParaRPr>
                    </a:p>
                  </p:txBody>
                </p:sp>
                <p:sp>
                  <p:nvSpPr>
                    <p:cNvPr id="76" name="TextBox 75">
                      <a:extLst>
                        <a:ext uri="{FF2B5EF4-FFF2-40B4-BE49-F238E27FC236}">
                          <a16:creationId xmlns:a16="http://schemas.microsoft.com/office/drawing/2014/main" id="{D51A95D2-46CF-80BE-F3E6-4B03A064A08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423751" y="1150375"/>
                      <a:ext cx="2164282" cy="17007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Melanjutkan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perjalanan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ke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Tuban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dan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menetap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beberapa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lama di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sana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.</a:t>
                      </a:r>
                      <a:endParaRPr lang="en-ID" sz="1200" dirty="0">
                        <a:solidFill>
                          <a:srgbClr val="005C4A"/>
                        </a:solidFill>
                        <a:latin typeface="Candara" panose="020E0502030303020204" pitchFamily="34" charset="0"/>
                      </a:endParaRPr>
                    </a:p>
                  </p:txBody>
                </p:sp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18D3C79F-7C63-97E4-728F-1A5470ECD1A7}"/>
                      </a:ext>
                    </a:extLst>
                  </p:cNvPr>
                  <p:cNvGrpSpPr/>
                  <p:nvPr/>
                </p:nvGrpSpPr>
                <p:grpSpPr>
                  <a:xfrm>
                    <a:off x="6425543" y="4351971"/>
                    <a:ext cx="2189185" cy="1467278"/>
                    <a:chOff x="9161298" y="1194183"/>
                    <a:chExt cx="2189185" cy="1700745"/>
                  </a:xfrm>
                </p:grpSpPr>
                <p:sp>
                  <p:nvSpPr>
                    <p:cNvPr id="73" name="Rectangle: Rounded Corners 72">
                      <a:extLst>
                        <a:ext uri="{FF2B5EF4-FFF2-40B4-BE49-F238E27FC236}">
                          <a16:creationId xmlns:a16="http://schemas.microsoft.com/office/drawing/2014/main" id="{F01005F2-F960-8D9F-7DB8-C39C1B2E33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88097" y="1196203"/>
                      <a:ext cx="2062386" cy="166915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rgbClr val="005C4A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5C4A"/>
                          </a:solidFill>
                        </a:rPr>
                        <a:t> </a:t>
                      </a:r>
                      <a:endParaRPr lang="en-ID" sz="1200" dirty="0">
                        <a:solidFill>
                          <a:srgbClr val="005C4A"/>
                        </a:solidFill>
                      </a:endParaRPr>
                    </a:p>
                  </p:txBody>
                </p:sp>
                <p:sp>
                  <p:nvSpPr>
                    <p:cNvPr id="74" name="TextBox 73">
                      <a:extLst>
                        <a:ext uri="{FF2B5EF4-FFF2-40B4-BE49-F238E27FC236}">
                          <a16:creationId xmlns:a16="http://schemas.microsoft.com/office/drawing/2014/main" id="{3A65CAFE-6AEE-B7C3-2F80-31A73FB54D3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161298" y="1194183"/>
                      <a:ext cx="2181249" cy="170074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Diberi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tanah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oleh Prabu Wijaya di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Ampeldenta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dan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mendirikan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pesantren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 di </a:t>
                      </a:r>
                      <a:r>
                        <a:rPr lang="en-US" sz="1200" dirty="0" err="1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sana</a:t>
                      </a:r>
                      <a:r>
                        <a:rPr lang="en-US" sz="1200" dirty="0">
                          <a:solidFill>
                            <a:srgbClr val="005C4A"/>
                          </a:solidFill>
                          <a:latin typeface="Candara" panose="020E0502030303020204" pitchFamily="34" charset="0"/>
                        </a:rPr>
                        <a:t>.</a:t>
                      </a:r>
                      <a:endParaRPr lang="en-ID" sz="1200" dirty="0">
                        <a:solidFill>
                          <a:srgbClr val="005C4A"/>
                        </a:solidFill>
                        <a:latin typeface="Candara" panose="020E0502030303020204" pitchFamily="34" charset="0"/>
                      </a:endParaRPr>
                    </a:p>
                  </p:txBody>
                </p:sp>
              </p:grpSp>
            </p:grpSp>
          </p:grpSp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A3C7320D-7D02-4DB5-4673-3757AB894B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38919">
                <a:off x="6206369" y="397940"/>
                <a:ext cx="1732748" cy="1732748"/>
              </a:xfrm>
              <a:prstGeom prst="rect">
                <a:avLst/>
              </a:prstGeom>
            </p:spPr>
          </p:pic>
        </p:grp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3D12936A-365F-C8CC-29BB-952F1DF54283}"/>
                </a:ext>
              </a:extLst>
            </p:cNvPr>
            <p:cNvSpPr/>
            <p:nvPr/>
          </p:nvSpPr>
          <p:spPr>
            <a:xfrm>
              <a:off x="5334000" y="1048837"/>
              <a:ext cx="1199423" cy="2935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8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8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8538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78CB08E-707E-CF35-6644-BCF3463AA9E9}"/>
              </a:ext>
            </a:extLst>
          </p:cNvPr>
          <p:cNvSpPr/>
          <p:nvPr/>
        </p:nvSpPr>
        <p:spPr>
          <a:xfrm>
            <a:off x="3039369" y="285750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Dakwah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Sunan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Ampel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AC7967-F0CD-A176-9788-B6F66A88CF86}"/>
              </a:ext>
            </a:extLst>
          </p:cNvPr>
          <p:cNvGrpSpPr/>
          <p:nvPr/>
        </p:nvGrpSpPr>
        <p:grpSpPr>
          <a:xfrm>
            <a:off x="557553" y="1184387"/>
            <a:ext cx="8601061" cy="3050220"/>
            <a:chOff x="544746" y="1388111"/>
            <a:chExt cx="12105912" cy="4293155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A6510F17-B14E-3F1F-B7A5-5D2719F7D1A5}"/>
                </a:ext>
              </a:extLst>
            </p:cNvPr>
            <p:cNvSpPr/>
            <p:nvPr/>
          </p:nvSpPr>
          <p:spPr>
            <a:xfrm>
              <a:off x="5746097" y="1388111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8FC0C3B-AEF9-0FCD-0558-CDCCEECA1121}"/>
                </a:ext>
              </a:extLst>
            </p:cNvPr>
            <p:cNvSpPr/>
            <p:nvPr/>
          </p:nvSpPr>
          <p:spPr>
            <a:xfrm>
              <a:off x="544746" y="1427571"/>
              <a:ext cx="5241862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Pesantren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Ampeldenta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BA41D0E-45EB-EA10-3784-95CDE867408C}"/>
                </a:ext>
              </a:extLst>
            </p:cNvPr>
            <p:cNvSpPr/>
            <p:nvPr/>
          </p:nvSpPr>
          <p:spPr>
            <a:xfrm>
              <a:off x="5827887" y="1469900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/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715A7F12-978A-B91A-6238-D17C7A414062}"/>
                </a:ext>
              </a:extLst>
            </p:cNvPr>
            <p:cNvSpPr/>
            <p:nvPr/>
          </p:nvSpPr>
          <p:spPr>
            <a:xfrm>
              <a:off x="6043874" y="2242290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ircle: Hollow 36">
              <a:extLst>
                <a:ext uri="{FF2B5EF4-FFF2-40B4-BE49-F238E27FC236}">
                  <a16:creationId xmlns:a16="http://schemas.microsoft.com/office/drawing/2014/main" id="{5223AC4C-10F0-9A50-2053-EB1DBA7224EB}"/>
                </a:ext>
              </a:extLst>
            </p:cNvPr>
            <p:cNvSpPr/>
            <p:nvPr/>
          </p:nvSpPr>
          <p:spPr>
            <a:xfrm>
              <a:off x="5746097" y="250092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Rectangle 37">
              <a:hlinkClick r:id="rId5" action="ppaction://hlinksldjump"/>
              <a:extLst>
                <a:ext uri="{FF2B5EF4-FFF2-40B4-BE49-F238E27FC236}">
                  <a16:creationId xmlns:a16="http://schemas.microsoft.com/office/drawing/2014/main" id="{76299B0E-97C3-F91B-A806-0655820B8B43}"/>
                </a:ext>
              </a:extLst>
            </p:cNvPr>
            <p:cNvSpPr/>
            <p:nvPr/>
          </p:nvSpPr>
          <p:spPr>
            <a:xfrm>
              <a:off x="6503184" y="2526942"/>
              <a:ext cx="4518142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menerapkan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prinsip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i="1" u="sng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Moh</a:t>
              </a:r>
              <a:r>
                <a:rPr lang="en-US" b="1" i="1" u="sng" dirty="0">
                  <a:solidFill>
                    <a:srgbClr val="005C4A"/>
                  </a:solidFill>
                  <a:latin typeface="Candara" panose="020E0502030303020204" pitchFamily="34" charset="0"/>
                </a:rPr>
                <a:t> Limo</a:t>
              </a:r>
              <a:endParaRPr lang="en-ID" b="1" u="sng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7099A09-52D9-A1D6-6E3B-21C83297B8C9}"/>
                </a:ext>
              </a:extLst>
            </p:cNvPr>
            <p:cNvSpPr/>
            <p:nvPr/>
          </p:nvSpPr>
          <p:spPr>
            <a:xfrm>
              <a:off x="5827887" y="2582715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/>
            </a:p>
          </p:txBody>
        </p:sp>
        <p:sp>
          <p:nvSpPr>
            <p:cNvPr id="69" name="Flowchart: Connector 68">
              <a:extLst>
                <a:ext uri="{FF2B5EF4-FFF2-40B4-BE49-F238E27FC236}">
                  <a16:creationId xmlns:a16="http://schemas.microsoft.com/office/drawing/2014/main" id="{A9C7CCE3-88E5-38DD-856C-D05B709469EE}"/>
                </a:ext>
              </a:extLst>
            </p:cNvPr>
            <p:cNvSpPr/>
            <p:nvPr/>
          </p:nvSpPr>
          <p:spPr>
            <a:xfrm>
              <a:off x="6043874" y="3355104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Circle: Hollow 69">
              <a:extLst>
                <a:ext uri="{FF2B5EF4-FFF2-40B4-BE49-F238E27FC236}">
                  <a16:creationId xmlns:a16="http://schemas.microsoft.com/office/drawing/2014/main" id="{D45DD250-CCF0-9215-3371-5FFD019A7BF2}"/>
                </a:ext>
              </a:extLst>
            </p:cNvPr>
            <p:cNvSpPr/>
            <p:nvPr/>
          </p:nvSpPr>
          <p:spPr>
            <a:xfrm>
              <a:off x="5746097" y="3613740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16E8190-4374-21C2-05C7-E46612917DBC}"/>
                </a:ext>
              </a:extLst>
            </p:cNvPr>
            <p:cNvSpPr/>
            <p:nvPr/>
          </p:nvSpPr>
          <p:spPr>
            <a:xfrm>
              <a:off x="544746" y="3653199"/>
              <a:ext cx="5241862" cy="69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mendirikan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Masjid Agung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Demak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pada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tahun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1479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1C0A88D-8574-5E29-F7B0-12A3320C2DF8}"/>
                </a:ext>
              </a:extLst>
            </p:cNvPr>
            <p:cNvSpPr/>
            <p:nvPr/>
          </p:nvSpPr>
          <p:spPr>
            <a:xfrm>
              <a:off x="5827887" y="369552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3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7BDFDD1B-5085-224D-3330-A6B238EA5B0D}"/>
                </a:ext>
              </a:extLst>
            </p:cNvPr>
            <p:cNvSpPr/>
            <p:nvPr/>
          </p:nvSpPr>
          <p:spPr>
            <a:xfrm>
              <a:off x="6043874" y="4467918"/>
              <a:ext cx="147792" cy="147791"/>
            </a:xfrm>
            <a:prstGeom prst="flowChartConnector">
              <a:avLst/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4" name="Circle: Hollow 73">
              <a:extLst>
                <a:ext uri="{FF2B5EF4-FFF2-40B4-BE49-F238E27FC236}">
                  <a16:creationId xmlns:a16="http://schemas.microsoft.com/office/drawing/2014/main" id="{FE3BBAC1-F9B7-89B9-218D-41871B6BEE92}"/>
                </a:ext>
              </a:extLst>
            </p:cNvPr>
            <p:cNvSpPr/>
            <p:nvPr/>
          </p:nvSpPr>
          <p:spPr>
            <a:xfrm>
              <a:off x="5746097" y="4726555"/>
              <a:ext cx="743346" cy="743333"/>
            </a:xfrm>
            <a:prstGeom prst="donut">
              <a:avLst>
                <a:gd name="adj" fmla="val 11010"/>
              </a:avLst>
            </a:prstGeom>
            <a:noFill/>
            <a:ln>
              <a:solidFill>
                <a:srgbClr val="00705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8BB9343-7DAA-0591-9620-F35845592532}"/>
                </a:ext>
              </a:extLst>
            </p:cNvPr>
            <p:cNvSpPr/>
            <p:nvPr/>
          </p:nvSpPr>
          <p:spPr>
            <a:xfrm>
              <a:off x="6494738" y="4594468"/>
              <a:ext cx="6155920" cy="10867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melalui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jalur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pernikahan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dengan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menikahi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putri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Bupati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Tuban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,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bernama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Nyai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Ageng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Manila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66A4D16-431B-6D95-D221-514C02D45871}"/>
                </a:ext>
              </a:extLst>
            </p:cNvPr>
            <p:cNvSpPr/>
            <p:nvPr/>
          </p:nvSpPr>
          <p:spPr>
            <a:xfrm>
              <a:off x="5827887" y="4808343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4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8274B43-3320-C68E-6535-06F869531528}"/>
                </a:ext>
              </a:extLst>
            </p:cNvPr>
            <p:cNvSpPr/>
            <p:nvPr/>
          </p:nvSpPr>
          <p:spPr>
            <a:xfrm>
              <a:off x="5827887" y="1469899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1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7D17AA6-FAE3-8419-ABAC-27FA973878C6}"/>
                </a:ext>
              </a:extLst>
            </p:cNvPr>
            <p:cNvSpPr/>
            <p:nvPr/>
          </p:nvSpPr>
          <p:spPr>
            <a:xfrm>
              <a:off x="5827887" y="2582714"/>
              <a:ext cx="579766" cy="579756"/>
            </a:xfrm>
            <a:custGeom>
              <a:avLst/>
              <a:gdLst>
                <a:gd name="connsiteX0" fmla="*/ 0 w 768701"/>
                <a:gd name="connsiteY0" fmla="*/ 384344 h 768688"/>
                <a:gd name="connsiteX1" fmla="*/ 384351 w 768701"/>
                <a:gd name="connsiteY1" fmla="*/ 0 h 768688"/>
                <a:gd name="connsiteX2" fmla="*/ 768702 w 768701"/>
                <a:gd name="connsiteY2" fmla="*/ 384344 h 768688"/>
                <a:gd name="connsiteX3" fmla="*/ 384351 w 768701"/>
                <a:gd name="connsiteY3" fmla="*/ 768688 h 768688"/>
                <a:gd name="connsiteX4" fmla="*/ 0 w 768701"/>
                <a:gd name="connsiteY4" fmla="*/ 384344 h 76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1" h="768688">
                  <a:moveTo>
                    <a:pt x="0" y="384344"/>
                  </a:moveTo>
                  <a:cubicBezTo>
                    <a:pt x="0" y="172077"/>
                    <a:pt x="172080" y="0"/>
                    <a:pt x="384351" y="0"/>
                  </a:cubicBezTo>
                  <a:cubicBezTo>
                    <a:pt x="596622" y="0"/>
                    <a:pt x="768702" y="172077"/>
                    <a:pt x="768702" y="384344"/>
                  </a:cubicBezTo>
                  <a:cubicBezTo>
                    <a:pt x="768702" y="596611"/>
                    <a:pt x="596622" y="768688"/>
                    <a:pt x="384351" y="768688"/>
                  </a:cubicBezTo>
                  <a:cubicBezTo>
                    <a:pt x="172080" y="768688"/>
                    <a:pt x="0" y="596611"/>
                    <a:pt x="0" y="384344"/>
                  </a:cubicBezTo>
                  <a:close/>
                </a:path>
              </a:pathLst>
            </a:custGeom>
            <a:solidFill>
              <a:srgbClr val="00705B"/>
            </a:solidFill>
            <a:ln>
              <a:solidFill>
                <a:srgbClr val="00705B"/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574" tIns="112572" rIns="112574" bIns="11257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bg1"/>
                  </a:solidFill>
                  <a:latin typeface="Candara" panose="020E0502030303020204" pitchFamily="34" charset="0"/>
                </a:rPr>
                <a:t>2</a:t>
              </a:r>
              <a:endParaRPr lang="en-ID" sz="2000" kern="12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550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</TotalTime>
  <Words>1625</Words>
  <Application>Microsoft Office PowerPoint</Application>
  <PresentationFormat>On-screen Show (16:9)</PresentationFormat>
  <Paragraphs>290</Paragraphs>
  <Slides>26</Slides>
  <Notes>22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226</cp:revision>
  <dcterms:created xsi:type="dcterms:W3CDTF">2022-01-17T01:37:52Z</dcterms:created>
  <dcterms:modified xsi:type="dcterms:W3CDTF">2022-06-03T02:35:48Z</dcterms:modified>
</cp:coreProperties>
</file>